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42" r:id="rId14"/>
    <p:sldId id="271" r:id="rId15"/>
  </p:sldIdLst>
  <p:sldSz cx="9144000" cy="6858000" type="screen4x3"/>
  <p:notesSz cx="7026275" cy="9312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9E480E"/>
    <a:srgbClr val="655535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2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88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97D4EF-575D-43F4-AA3A-E2AEEE33C871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0259EA1-83D3-4BA8-A00D-D3B8376D7B7A}">
      <dgm:prSet/>
      <dgm:spPr/>
      <dgm:t>
        <a:bodyPr/>
        <a:lstStyle/>
        <a:p>
          <a:r>
            <a:rPr lang="en-US" dirty="0"/>
            <a:t>New GCSA Member staff</a:t>
          </a:r>
        </a:p>
      </dgm:t>
    </dgm:pt>
    <dgm:pt modelId="{728E387A-D449-44B8-837F-9760D8591E96}" type="parTrans" cxnId="{2334917B-B0B1-47F7-BFE2-06BD43F338F2}">
      <dgm:prSet/>
      <dgm:spPr/>
      <dgm:t>
        <a:bodyPr/>
        <a:lstStyle/>
        <a:p>
          <a:endParaRPr lang="en-US"/>
        </a:p>
      </dgm:t>
    </dgm:pt>
    <dgm:pt modelId="{51AA11D0-F731-41DA-978E-4EFD6492FEBE}" type="sibTrans" cxnId="{2334917B-B0B1-47F7-BFE2-06BD43F338F2}">
      <dgm:prSet/>
      <dgm:spPr/>
      <dgm:t>
        <a:bodyPr/>
        <a:lstStyle/>
        <a:p>
          <a:endParaRPr lang="en-US"/>
        </a:p>
      </dgm:t>
    </dgm:pt>
    <dgm:pt modelId="{F6E0C479-053E-488C-AFE0-FCEC93E174B4}">
      <dgm:prSet/>
      <dgm:spPr/>
      <dgm:t>
        <a:bodyPr/>
        <a:lstStyle/>
        <a:p>
          <a:r>
            <a:rPr lang="en-US" dirty="0"/>
            <a:t>New municipal management</a:t>
          </a:r>
        </a:p>
      </dgm:t>
    </dgm:pt>
    <dgm:pt modelId="{879C8478-58BB-47CA-85A6-5CDF8C153A74}" type="parTrans" cxnId="{326C2244-F73D-4A8C-8BCC-3C029047C3A0}">
      <dgm:prSet/>
      <dgm:spPr/>
      <dgm:t>
        <a:bodyPr/>
        <a:lstStyle/>
        <a:p>
          <a:endParaRPr lang="en-US"/>
        </a:p>
      </dgm:t>
    </dgm:pt>
    <dgm:pt modelId="{47AD60A7-6D84-4790-8D51-8576775E5147}" type="sibTrans" cxnId="{326C2244-F73D-4A8C-8BCC-3C029047C3A0}">
      <dgm:prSet/>
      <dgm:spPr/>
      <dgm:t>
        <a:bodyPr/>
        <a:lstStyle/>
        <a:p>
          <a:endParaRPr lang="en-US"/>
        </a:p>
      </dgm:t>
    </dgm:pt>
    <dgm:pt modelId="{D305FBEC-57F0-428A-B26C-1D3C49AABE5D}">
      <dgm:prSet/>
      <dgm:spPr/>
      <dgm:t>
        <a:bodyPr/>
        <a:lstStyle/>
        <a:p>
          <a:r>
            <a:rPr lang="en-US" dirty="0"/>
            <a:t>New council members &amp; commissioners</a:t>
          </a:r>
        </a:p>
      </dgm:t>
    </dgm:pt>
    <dgm:pt modelId="{8F965AED-5472-407C-98CB-244A1C48BFE2}" type="parTrans" cxnId="{BF87784A-AEC4-4ABA-B13B-DE38573DAEDD}">
      <dgm:prSet/>
      <dgm:spPr/>
      <dgm:t>
        <a:bodyPr/>
        <a:lstStyle/>
        <a:p>
          <a:endParaRPr lang="en-US"/>
        </a:p>
      </dgm:t>
    </dgm:pt>
    <dgm:pt modelId="{9238BBDE-FE7B-4C47-A653-0CCD3D22D583}" type="sibTrans" cxnId="{BF87784A-AEC4-4ABA-B13B-DE38573DAEDD}">
      <dgm:prSet/>
      <dgm:spPr/>
      <dgm:t>
        <a:bodyPr/>
        <a:lstStyle/>
        <a:p>
          <a:endParaRPr lang="en-US"/>
        </a:p>
      </dgm:t>
    </dgm:pt>
    <dgm:pt modelId="{4505EAC8-2609-4D55-B573-A779D61ECA6C}">
      <dgm:prSet/>
      <dgm:spPr/>
      <dgm:t>
        <a:bodyPr/>
        <a:lstStyle/>
        <a:p>
          <a:r>
            <a:rPr lang="en-US" dirty="0"/>
            <a:t>Refresher for experienced staff</a:t>
          </a:r>
        </a:p>
      </dgm:t>
    </dgm:pt>
    <dgm:pt modelId="{C4686A29-257D-4F3F-B611-3AD3D623F779}" type="parTrans" cxnId="{59454E02-7496-4F0F-8F13-707E73AF1CE2}">
      <dgm:prSet/>
      <dgm:spPr/>
      <dgm:t>
        <a:bodyPr/>
        <a:lstStyle/>
        <a:p>
          <a:endParaRPr lang="en-US"/>
        </a:p>
      </dgm:t>
    </dgm:pt>
    <dgm:pt modelId="{28BFBFA7-941B-4F26-8A01-B778C0402C94}" type="sibTrans" cxnId="{59454E02-7496-4F0F-8F13-707E73AF1CE2}">
      <dgm:prSet/>
      <dgm:spPr/>
      <dgm:t>
        <a:bodyPr/>
        <a:lstStyle/>
        <a:p>
          <a:endParaRPr lang="en-US"/>
        </a:p>
      </dgm:t>
    </dgm:pt>
    <dgm:pt modelId="{4CE738BA-26FA-45DC-A434-8D49F85050A2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Help with training future staff</a:t>
          </a:r>
        </a:p>
      </dgm:t>
    </dgm:pt>
    <dgm:pt modelId="{EC0E1CBF-354B-43C6-9A39-F438F3EAA348}" type="parTrans" cxnId="{6A8C54A7-06D6-4BB5-9C7E-348FD7B7DF4B}">
      <dgm:prSet/>
      <dgm:spPr/>
      <dgm:t>
        <a:bodyPr/>
        <a:lstStyle/>
        <a:p>
          <a:endParaRPr lang="en-US"/>
        </a:p>
      </dgm:t>
    </dgm:pt>
    <dgm:pt modelId="{EE904FC7-985E-475A-8F5C-9E6304E3C5BB}" type="sibTrans" cxnId="{6A8C54A7-06D6-4BB5-9C7E-348FD7B7DF4B}">
      <dgm:prSet/>
      <dgm:spPr/>
      <dgm:t>
        <a:bodyPr/>
        <a:lstStyle/>
        <a:p>
          <a:endParaRPr lang="en-US"/>
        </a:p>
      </dgm:t>
    </dgm:pt>
    <dgm:pt modelId="{36ABD39D-8702-4DEA-94E2-727490177933}" type="pres">
      <dgm:prSet presAssocID="{4D97D4EF-575D-43F4-AA3A-E2AEEE33C871}" presName="diagram" presStyleCnt="0">
        <dgm:presLayoutVars>
          <dgm:dir/>
          <dgm:resizeHandles val="exact"/>
        </dgm:presLayoutVars>
      </dgm:prSet>
      <dgm:spPr/>
    </dgm:pt>
    <dgm:pt modelId="{3CFDC660-79FB-4604-940A-275F851D3DFF}" type="pres">
      <dgm:prSet presAssocID="{C0259EA1-83D3-4BA8-A00D-D3B8376D7B7A}" presName="node" presStyleLbl="node1" presStyleIdx="0" presStyleCnt="5">
        <dgm:presLayoutVars>
          <dgm:bulletEnabled val="1"/>
        </dgm:presLayoutVars>
      </dgm:prSet>
      <dgm:spPr/>
    </dgm:pt>
    <dgm:pt modelId="{3D27ECB9-32A5-4DDC-9FA8-5C2AB9162E4F}" type="pres">
      <dgm:prSet presAssocID="{51AA11D0-F731-41DA-978E-4EFD6492FEBE}" presName="sibTrans" presStyleCnt="0"/>
      <dgm:spPr/>
    </dgm:pt>
    <dgm:pt modelId="{F29B4A82-E267-4295-853E-89017E57C0A2}" type="pres">
      <dgm:prSet presAssocID="{F6E0C479-053E-488C-AFE0-FCEC93E174B4}" presName="node" presStyleLbl="node1" presStyleIdx="1" presStyleCnt="5">
        <dgm:presLayoutVars>
          <dgm:bulletEnabled val="1"/>
        </dgm:presLayoutVars>
      </dgm:prSet>
      <dgm:spPr/>
    </dgm:pt>
    <dgm:pt modelId="{27DE411C-5B5B-40A7-8BF6-C70E0FC5C627}" type="pres">
      <dgm:prSet presAssocID="{47AD60A7-6D84-4790-8D51-8576775E5147}" presName="sibTrans" presStyleCnt="0"/>
      <dgm:spPr/>
    </dgm:pt>
    <dgm:pt modelId="{B576FFAE-E493-42A5-B6B3-ADFCAACD1841}" type="pres">
      <dgm:prSet presAssocID="{D305FBEC-57F0-428A-B26C-1D3C49AABE5D}" presName="node" presStyleLbl="node1" presStyleIdx="2" presStyleCnt="5">
        <dgm:presLayoutVars>
          <dgm:bulletEnabled val="1"/>
        </dgm:presLayoutVars>
      </dgm:prSet>
      <dgm:spPr/>
    </dgm:pt>
    <dgm:pt modelId="{0B934F3F-78A6-42B0-98DA-58C12BDB546E}" type="pres">
      <dgm:prSet presAssocID="{9238BBDE-FE7B-4C47-A653-0CCD3D22D583}" presName="sibTrans" presStyleCnt="0"/>
      <dgm:spPr/>
    </dgm:pt>
    <dgm:pt modelId="{3444B626-02B3-4FF1-9B35-6BBE16308220}" type="pres">
      <dgm:prSet presAssocID="{4505EAC8-2609-4D55-B573-A779D61ECA6C}" presName="node" presStyleLbl="node1" presStyleIdx="3" presStyleCnt="5">
        <dgm:presLayoutVars>
          <dgm:bulletEnabled val="1"/>
        </dgm:presLayoutVars>
      </dgm:prSet>
      <dgm:spPr/>
    </dgm:pt>
    <dgm:pt modelId="{0672F94F-A319-4588-AC60-B8BBBD0A306B}" type="pres">
      <dgm:prSet presAssocID="{28BFBFA7-941B-4F26-8A01-B778C0402C94}" presName="sibTrans" presStyleCnt="0"/>
      <dgm:spPr/>
    </dgm:pt>
    <dgm:pt modelId="{EEC04CB1-5395-4CEC-AA6D-19AB2833BD6A}" type="pres">
      <dgm:prSet presAssocID="{4CE738BA-26FA-45DC-A434-8D49F85050A2}" presName="node" presStyleLbl="node1" presStyleIdx="4" presStyleCnt="5">
        <dgm:presLayoutVars>
          <dgm:bulletEnabled val="1"/>
        </dgm:presLayoutVars>
      </dgm:prSet>
      <dgm:spPr/>
    </dgm:pt>
  </dgm:ptLst>
  <dgm:cxnLst>
    <dgm:cxn modelId="{59454E02-7496-4F0F-8F13-707E73AF1CE2}" srcId="{4D97D4EF-575D-43F4-AA3A-E2AEEE33C871}" destId="{4505EAC8-2609-4D55-B573-A779D61ECA6C}" srcOrd="3" destOrd="0" parTransId="{C4686A29-257D-4F3F-B611-3AD3D623F779}" sibTransId="{28BFBFA7-941B-4F26-8A01-B778C0402C94}"/>
    <dgm:cxn modelId="{05743105-4617-4D8E-B4AD-84F40A9E484B}" type="presOf" srcId="{4CE738BA-26FA-45DC-A434-8D49F85050A2}" destId="{EEC04CB1-5395-4CEC-AA6D-19AB2833BD6A}" srcOrd="0" destOrd="0" presId="urn:microsoft.com/office/officeart/2005/8/layout/default"/>
    <dgm:cxn modelId="{ADC8680A-1D78-4EF8-9D7C-C1DA6CDBBDB3}" type="presOf" srcId="{4505EAC8-2609-4D55-B573-A779D61ECA6C}" destId="{3444B626-02B3-4FF1-9B35-6BBE16308220}" srcOrd="0" destOrd="0" presId="urn:microsoft.com/office/officeart/2005/8/layout/default"/>
    <dgm:cxn modelId="{9415DF20-565B-4A69-B272-C3E2E64597A3}" type="presOf" srcId="{C0259EA1-83D3-4BA8-A00D-D3B8376D7B7A}" destId="{3CFDC660-79FB-4604-940A-275F851D3DFF}" srcOrd="0" destOrd="0" presId="urn:microsoft.com/office/officeart/2005/8/layout/default"/>
    <dgm:cxn modelId="{634AAD23-0843-425B-AF64-1F8EA3D17332}" type="presOf" srcId="{D305FBEC-57F0-428A-B26C-1D3C49AABE5D}" destId="{B576FFAE-E493-42A5-B6B3-ADFCAACD1841}" srcOrd="0" destOrd="0" presId="urn:microsoft.com/office/officeart/2005/8/layout/default"/>
    <dgm:cxn modelId="{326C2244-F73D-4A8C-8BCC-3C029047C3A0}" srcId="{4D97D4EF-575D-43F4-AA3A-E2AEEE33C871}" destId="{F6E0C479-053E-488C-AFE0-FCEC93E174B4}" srcOrd="1" destOrd="0" parTransId="{879C8478-58BB-47CA-85A6-5CDF8C153A74}" sibTransId="{47AD60A7-6D84-4790-8D51-8576775E5147}"/>
    <dgm:cxn modelId="{BF87784A-AEC4-4ABA-B13B-DE38573DAEDD}" srcId="{4D97D4EF-575D-43F4-AA3A-E2AEEE33C871}" destId="{D305FBEC-57F0-428A-B26C-1D3C49AABE5D}" srcOrd="2" destOrd="0" parTransId="{8F965AED-5472-407C-98CB-244A1C48BFE2}" sibTransId="{9238BBDE-FE7B-4C47-A653-0CCD3D22D583}"/>
    <dgm:cxn modelId="{2334917B-B0B1-47F7-BFE2-06BD43F338F2}" srcId="{4D97D4EF-575D-43F4-AA3A-E2AEEE33C871}" destId="{C0259EA1-83D3-4BA8-A00D-D3B8376D7B7A}" srcOrd="0" destOrd="0" parTransId="{728E387A-D449-44B8-837F-9760D8591E96}" sibTransId="{51AA11D0-F731-41DA-978E-4EFD6492FEBE}"/>
    <dgm:cxn modelId="{6A8C54A7-06D6-4BB5-9C7E-348FD7B7DF4B}" srcId="{4D97D4EF-575D-43F4-AA3A-E2AEEE33C871}" destId="{4CE738BA-26FA-45DC-A434-8D49F85050A2}" srcOrd="4" destOrd="0" parTransId="{EC0E1CBF-354B-43C6-9A39-F438F3EAA348}" sibTransId="{EE904FC7-985E-475A-8F5C-9E6304E3C5BB}"/>
    <dgm:cxn modelId="{B5E84CB5-A1D0-411B-86D5-27474A803D1B}" type="presOf" srcId="{F6E0C479-053E-488C-AFE0-FCEC93E174B4}" destId="{F29B4A82-E267-4295-853E-89017E57C0A2}" srcOrd="0" destOrd="0" presId="urn:microsoft.com/office/officeart/2005/8/layout/default"/>
    <dgm:cxn modelId="{C8B877FF-9991-4B68-882D-835BC42F2249}" type="presOf" srcId="{4D97D4EF-575D-43F4-AA3A-E2AEEE33C871}" destId="{36ABD39D-8702-4DEA-94E2-727490177933}" srcOrd="0" destOrd="0" presId="urn:microsoft.com/office/officeart/2005/8/layout/default"/>
    <dgm:cxn modelId="{66AD8792-593A-4F97-A85F-A90E6FEBA670}" type="presParOf" srcId="{36ABD39D-8702-4DEA-94E2-727490177933}" destId="{3CFDC660-79FB-4604-940A-275F851D3DFF}" srcOrd="0" destOrd="0" presId="urn:microsoft.com/office/officeart/2005/8/layout/default"/>
    <dgm:cxn modelId="{2125B06F-7903-4E99-B070-1E15A3A112AB}" type="presParOf" srcId="{36ABD39D-8702-4DEA-94E2-727490177933}" destId="{3D27ECB9-32A5-4DDC-9FA8-5C2AB9162E4F}" srcOrd="1" destOrd="0" presId="urn:microsoft.com/office/officeart/2005/8/layout/default"/>
    <dgm:cxn modelId="{4BCB1A0E-ABB3-45E3-B068-64F771CCD7AE}" type="presParOf" srcId="{36ABD39D-8702-4DEA-94E2-727490177933}" destId="{F29B4A82-E267-4295-853E-89017E57C0A2}" srcOrd="2" destOrd="0" presId="urn:microsoft.com/office/officeart/2005/8/layout/default"/>
    <dgm:cxn modelId="{1A57CC98-ACC1-48FE-AABB-05255E81F9D1}" type="presParOf" srcId="{36ABD39D-8702-4DEA-94E2-727490177933}" destId="{27DE411C-5B5B-40A7-8BF6-C70E0FC5C627}" srcOrd="3" destOrd="0" presId="urn:microsoft.com/office/officeart/2005/8/layout/default"/>
    <dgm:cxn modelId="{53D62E30-3148-4808-9231-42EFF3747413}" type="presParOf" srcId="{36ABD39D-8702-4DEA-94E2-727490177933}" destId="{B576FFAE-E493-42A5-B6B3-ADFCAACD1841}" srcOrd="4" destOrd="0" presId="urn:microsoft.com/office/officeart/2005/8/layout/default"/>
    <dgm:cxn modelId="{A0AEF686-E7A3-43AE-9F13-51D77819C526}" type="presParOf" srcId="{36ABD39D-8702-4DEA-94E2-727490177933}" destId="{0B934F3F-78A6-42B0-98DA-58C12BDB546E}" srcOrd="5" destOrd="0" presId="urn:microsoft.com/office/officeart/2005/8/layout/default"/>
    <dgm:cxn modelId="{0EDDEE9B-2046-4692-B022-3AA42E803B1E}" type="presParOf" srcId="{36ABD39D-8702-4DEA-94E2-727490177933}" destId="{3444B626-02B3-4FF1-9B35-6BBE16308220}" srcOrd="6" destOrd="0" presId="urn:microsoft.com/office/officeart/2005/8/layout/default"/>
    <dgm:cxn modelId="{B5512C4D-6614-45B6-ACA6-16B1E96B42C2}" type="presParOf" srcId="{36ABD39D-8702-4DEA-94E2-727490177933}" destId="{0672F94F-A319-4588-AC60-B8BBBD0A306B}" srcOrd="7" destOrd="0" presId="urn:microsoft.com/office/officeart/2005/8/layout/default"/>
    <dgm:cxn modelId="{B1DDC019-24B2-42B8-A91C-C446575AFC19}" type="presParOf" srcId="{36ABD39D-8702-4DEA-94E2-727490177933}" destId="{EEC04CB1-5395-4CEC-AA6D-19AB2833BD6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201654-C946-4449-8DFD-259CB41B5A66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8FEF06C-8E43-46B0-AA16-A8545C302647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/>
            <a:t>CWA - Congress passes 1972 Clean Water Act</a:t>
          </a:r>
        </a:p>
      </dgm:t>
    </dgm:pt>
    <dgm:pt modelId="{5DE9826D-BA64-4E43-893C-F66D151A9D72}" type="parTrans" cxnId="{1F599BC8-5502-4B56-9941-C2AA05C4FF20}">
      <dgm:prSet/>
      <dgm:spPr/>
      <dgm:t>
        <a:bodyPr/>
        <a:lstStyle/>
        <a:p>
          <a:endParaRPr lang="en-US"/>
        </a:p>
      </dgm:t>
    </dgm:pt>
    <dgm:pt modelId="{BE951E77-5FD3-4937-9D9D-55A57DA10B80}" type="sibTrans" cxnId="{1F599BC8-5502-4B56-9941-C2AA05C4FF20}">
      <dgm:prSet/>
      <dgm:spPr/>
      <dgm:t>
        <a:bodyPr/>
        <a:lstStyle/>
        <a:p>
          <a:endParaRPr lang="en-US"/>
        </a:p>
      </dgm:t>
    </dgm:pt>
    <dgm:pt modelId="{F7FEF3D1-7FCF-4349-A92C-24F45B105033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/>
            <a:t>EPA – adopts water quality stormwater rules</a:t>
          </a:r>
        </a:p>
      </dgm:t>
    </dgm:pt>
    <dgm:pt modelId="{3F408988-2F52-43AA-80DA-9DE827B88C10}" type="parTrans" cxnId="{8739CFAF-1D80-4EB1-8A32-B4E8AC3DC708}">
      <dgm:prSet/>
      <dgm:spPr/>
      <dgm:t>
        <a:bodyPr/>
        <a:lstStyle/>
        <a:p>
          <a:endParaRPr lang="en-US"/>
        </a:p>
      </dgm:t>
    </dgm:pt>
    <dgm:pt modelId="{7CD2463F-9FEA-40E4-A645-8319ECC6E962}" type="sibTrans" cxnId="{8739CFAF-1D80-4EB1-8A32-B4E8AC3DC708}">
      <dgm:prSet/>
      <dgm:spPr/>
      <dgm:t>
        <a:bodyPr/>
        <a:lstStyle/>
        <a:p>
          <a:endParaRPr lang="en-US"/>
        </a:p>
      </dgm:t>
    </dgm:pt>
    <dgm:pt modelId="{490B621A-9D18-4498-9C5E-ABC82AEBD87A}">
      <dgm:prSet/>
      <dgm:spPr/>
      <dgm:t>
        <a:bodyPr/>
        <a:lstStyle/>
        <a:p>
          <a:r>
            <a:rPr lang="en-US"/>
            <a:t>States – EPA delegates authority to states</a:t>
          </a:r>
        </a:p>
      </dgm:t>
    </dgm:pt>
    <dgm:pt modelId="{96976954-15EE-4232-9151-91F608E81FB1}" type="parTrans" cxnId="{224EDD40-E028-4391-9854-EADAA2DDE087}">
      <dgm:prSet/>
      <dgm:spPr/>
      <dgm:t>
        <a:bodyPr/>
        <a:lstStyle/>
        <a:p>
          <a:endParaRPr lang="en-US"/>
        </a:p>
      </dgm:t>
    </dgm:pt>
    <dgm:pt modelId="{206D6A30-B112-43F0-A852-59BB313D4D8C}" type="sibTrans" cxnId="{224EDD40-E028-4391-9854-EADAA2DDE087}">
      <dgm:prSet/>
      <dgm:spPr/>
      <dgm:t>
        <a:bodyPr/>
        <a:lstStyle/>
        <a:p>
          <a:endParaRPr lang="en-US"/>
        </a:p>
      </dgm:t>
    </dgm:pt>
    <dgm:pt modelId="{9E1A6D30-9487-4A23-A330-C9976F44BDEE}" type="pres">
      <dgm:prSet presAssocID="{A0201654-C946-4449-8DFD-259CB41B5A66}" presName="Name0" presStyleCnt="0">
        <dgm:presLayoutVars>
          <dgm:dir/>
          <dgm:animLvl val="lvl"/>
          <dgm:resizeHandles val="exact"/>
        </dgm:presLayoutVars>
      </dgm:prSet>
      <dgm:spPr/>
    </dgm:pt>
    <dgm:pt modelId="{E3958956-6C8B-416A-8F72-AB2A18EA52F5}" type="pres">
      <dgm:prSet presAssocID="{490B621A-9D18-4498-9C5E-ABC82AEBD87A}" presName="boxAndChildren" presStyleCnt="0"/>
      <dgm:spPr/>
    </dgm:pt>
    <dgm:pt modelId="{CC98CDB7-35C2-4DE2-8AEE-24175C2FEF51}" type="pres">
      <dgm:prSet presAssocID="{490B621A-9D18-4498-9C5E-ABC82AEBD87A}" presName="parentTextBox" presStyleLbl="node1" presStyleIdx="0" presStyleCnt="3"/>
      <dgm:spPr/>
    </dgm:pt>
    <dgm:pt modelId="{12DE70B8-905D-44C1-B2DA-411F6B951C10}" type="pres">
      <dgm:prSet presAssocID="{7CD2463F-9FEA-40E4-A645-8319ECC6E962}" presName="sp" presStyleCnt="0"/>
      <dgm:spPr/>
    </dgm:pt>
    <dgm:pt modelId="{5742650D-7A78-4A81-9B54-A8E2A48F3564}" type="pres">
      <dgm:prSet presAssocID="{F7FEF3D1-7FCF-4349-A92C-24F45B105033}" presName="arrowAndChildren" presStyleCnt="0"/>
      <dgm:spPr/>
    </dgm:pt>
    <dgm:pt modelId="{0CF5D099-25A8-4B2D-A456-CE90B1F46E6B}" type="pres">
      <dgm:prSet presAssocID="{F7FEF3D1-7FCF-4349-A92C-24F45B105033}" presName="parentTextArrow" presStyleLbl="node1" presStyleIdx="1" presStyleCnt="3"/>
      <dgm:spPr/>
    </dgm:pt>
    <dgm:pt modelId="{45B2266A-A087-40D1-9174-6775D2283BB2}" type="pres">
      <dgm:prSet presAssocID="{BE951E77-5FD3-4937-9D9D-55A57DA10B80}" presName="sp" presStyleCnt="0"/>
      <dgm:spPr/>
    </dgm:pt>
    <dgm:pt modelId="{29E4DE3A-93B0-4DFE-A61A-38A7CFE1D791}" type="pres">
      <dgm:prSet presAssocID="{28FEF06C-8E43-46B0-AA16-A8545C302647}" presName="arrowAndChildren" presStyleCnt="0"/>
      <dgm:spPr/>
    </dgm:pt>
    <dgm:pt modelId="{F8910916-4D44-4787-BC18-5775EBA45005}" type="pres">
      <dgm:prSet presAssocID="{28FEF06C-8E43-46B0-AA16-A8545C302647}" presName="parentTextArrow" presStyleLbl="node1" presStyleIdx="2" presStyleCnt="3"/>
      <dgm:spPr/>
    </dgm:pt>
  </dgm:ptLst>
  <dgm:cxnLst>
    <dgm:cxn modelId="{CD12BF40-0A72-4BB0-9EE3-E64E1C41D1B3}" type="presOf" srcId="{A0201654-C946-4449-8DFD-259CB41B5A66}" destId="{9E1A6D30-9487-4A23-A330-C9976F44BDEE}" srcOrd="0" destOrd="0" presId="urn:microsoft.com/office/officeart/2005/8/layout/process4"/>
    <dgm:cxn modelId="{224EDD40-E028-4391-9854-EADAA2DDE087}" srcId="{A0201654-C946-4449-8DFD-259CB41B5A66}" destId="{490B621A-9D18-4498-9C5E-ABC82AEBD87A}" srcOrd="2" destOrd="0" parTransId="{96976954-15EE-4232-9151-91F608E81FB1}" sibTransId="{206D6A30-B112-43F0-A852-59BB313D4D8C}"/>
    <dgm:cxn modelId="{1A18FB62-5228-424B-9939-0482F710A5A6}" type="presOf" srcId="{490B621A-9D18-4498-9C5E-ABC82AEBD87A}" destId="{CC98CDB7-35C2-4DE2-8AEE-24175C2FEF51}" srcOrd="0" destOrd="0" presId="urn:microsoft.com/office/officeart/2005/8/layout/process4"/>
    <dgm:cxn modelId="{CF100157-961E-4D0F-96D4-5A3F64039679}" type="presOf" srcId="{28FEF06C-8E43-46B0-AA16-A8545C302647}" destId="{F8910916-4D44-4787-BC18-5775EBA45005}" srcOrd="0" destOrd="0" presId="urn:microsoft.com/office/officeart/2005/8/layout/process4"/>
    <dgm:cxn modelId="{435BB988-10C2-4368-AA8D-955BD7A5D2FD}" type="presOf" srcId="{F7FEF3D1-7FCF-4349-A92C-24F45B105033}" destId="{0CF5D099-25A8-4B2D-A456-CE90B1F46E6B}" srcOrd="0" destOrd="0" presId="urn:microsoft.com/office/officeart/2005/8/layout/process4"/>
    <dgm:cxn modelId="{8739CFAF-1D80-4EB1-8A32-B4E8AC3DC708}" srcId="{A0201654-C946-4449-8DFD-259CB41B5A66}" destId="{F7FEF3D1-7FCF-4349-A92C-24F45B105033}" srcOrd="1" destOrd="0" parTransId="{3F408988-2F52-43AA-80DA-9DE827B88C10}" sibTransId="{7CD2463F-9FEA-40E4-A645-8319ECC6E962}"/>
    <dgm:cxn modelId="{1F599BC8-5502-4B56-9941-C2AA05C4FF20}" srcId="{A0201654-C946-4449-8DFD-259CB41B5A66}" destId="{28FEF06C-8E43-46B0-AA16-A8545C302647}" srcOrd="0" destOrd="0" parTransId="{5DE9826D-BA64-4E43-893C-F66D151A9D72}" sibTransId="{BE951E77-5FD3-4937-9D9D-55A57DA10B80}"/>
    <dgm:cxn modelId="{54E08534-BA03-4BFE-BB90-F9E5DD9E3719}" type="presParOf" srcId="{9E1A6D30-9487-4A23-A330-C9976F44BDEE}" destId="{E3958956-6C8B-416A-8F72-AB2A18EA52F5}" srcOrd="0" destOrd="0" presId="urn:microsoft.com/office/officeart/2005/8/layout/process4"/>
    <dgm:cxn modelId="{19C1195D-783B-4381-94D8-BC2CB81DE35C}" type="presParOf" srcId="{E3958956-6C8B-416A-8F72-AB2A18EA52F5}" destId="{CC98CDB7-35C2-4DE2-8AEE-24175C2FEF51}" srcOrd="0" destOrd="0" presId="urn:microsoft.com/office/officeart/2005/8/layout/process4"/>
    <dgm:cxn modelId="{CEC61AFF-E9A4-4467-9258-3FFE562FF9A3}" type="presParOf" srcId="{9E1A6D30-9487-4A23-A330-C9976F44BDEE}" destId="{12DE70B8-905D-44C1-B2DA-411F6B951C10}" srcOrd="1" destOrd="0" presId="urn:microsoft.com/office/officeart/2005/8/layout/process4"/>
    <dgm:cxn modelId="{49DEF522-5F6E-4B5F-8203-E4F626DE4427}" type="presParOf" srcId="{9E1A6D30-9487-4A23-A330-C9976F44BDEE}" destId="{5742650D-7A78-4A81-9B54-A8E2A48F3564}" srcOrd="2" destOrd="0" presId="urn:microsoft.com/office/officeart/2005/8/layout/process4"/>
    <dgm:cxn modelId="{5FE27F7C-BFE4-4C2B-B7EA-8A7C60BDF82D}" type="presParOf" srcId="{5742650D-7A78-4A81-9B54-A8E2A48F3564}" destId="{0CF5D099-25A8-4B2D-A456-CE90B1F46E6B}" srcOrd="0" destOrd="0" presId="urn:microsoft.com/office/officeart/2005/8/layout/process4"/>
    <dgm:cxn modelId="{42A42094-E786-4F56-9783-C3B474C1217F}" type="presParOf" srcId="{9E1A6D30-9487-4A23-A330-C9976F44BDEE}" destId="{45B2266A-A087-40D1-9174-6775D2283BB2}" srcOrd="3" destOrd="0" presId="urn:microsoft.com/office/officeart/2005/8/layout/process4"/>
    <dgm:cxn modelId="{1574ED39-76E1-4FB9-9BD5-49BA00E8CAF7}" type="presParOf" srcId="{9E1A6D30-9487-4A23-A330-C9976F44BDEE}" destId="{29E4DE3A-93B0-4DFE-A61A-38A7CFE1D791}" srcOrd="4" destOrd="0" presId="urn:microsoft.com/office/officeart/2005/8/layout/process4"/>
    <dgm:cxn modelId="{C0FA0E24-6EEB-4DB3-BC79-211178104884}" type="presParOf" srcId="{29E4DE3A-93B0-4DFE-A61A-38A7CFE1D791}" destId="{F8910916-4D44-4787-BC18-5775EBA4500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7C9368-212D-4085-ACC9-E6B9A4DBDC0D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1A4F354-F6C9-4CB4-BF73-642823A10C25}">
      <dgm:prSet/>
      <dgm:spPr/>
      <dgm:t>
        <a:bodyPr/>
        <a:lstStyle/>
        <a:p>
          <a:r>
            <a:rPr lang="en-US"/>
            <a:t>OWRB – Lead agency over WQS</a:t>
          </a:r>
        </a:p>
      </dgm:t>
    </dgm:pt>
    <dgm:pt modelId="{3F01D6C0-04DC-4DAF-9BDE-F223B189F24D}" type="parTrans" cxnId="{693EC18F-EA0D-4D6A-9BDB-2107E6B1214F}">
      <dgm:prSet/>
      <dgm:spPr/>
      <dgm:t>
        <a:bodyPr/>
        <a:lstStyle/>
        <a:p>
          <a:endParaRPr lang="en-US"/>
        </a:p>
      </dgm:t>
    </dgm:pt>
    <dgm:pt modelId="{16BB09F3-7D05-42AE-9255-387B99E2F838}" type="sibTrans" cxnId="{693EC18F-EA0D-4D6A-9BDB-2107E6B1214F}">
      <dgm:prSet/>
      <dgm:spPr/>
      <dgm:t>
        <a:bodyPr/>
        <a:lstStyle/>
        <a:p>
          <a:endParaRPr lang="en-US"/>
        </a:p>
      </dgm:t>
    </dgm:pt>
    <dgm:pt modelId="{D583BC22-0D7C-466F-BA71-E0D39101774C}">
      <dgm:prSet/>
      <dgm:spPr/>
      <dgm:t>
        <a:bodyPr/>
        <a:lstStyle/>
        <a:p>
          <a:r>
            <a:rPr lang="en-US"/>
            <a:t>Three Components:</a:t>
          </a:r>
        </a:p>
      </dgm:t>
    </dgm:pt>
    <dgm:pt modelId="{135E632D-DA60-4F9F-A2F4-D9071A50BD94}" type="parTrans" cxnId="{2DDE7738-18B7-4148-A966-6F87A6473AA7}">
      <dgm:prSet/>
      <dgm:spPr/>
      <dgm:t>
        <a:bodyPr/>
        <a:lstStyle/>
        <a:p>
          <a:endParaRPr lang="en-US"/>
        </a:p>
      </dgm:t>
    </dgm:pt>
    <dgm:pt modelId="{24864EA5-1B4C-42B3-B483-2C7968FA2ACC}" type="sibTrans" cxnId="{2DDE7738-18B7-4148-A966-6F87A6473AA7}">
      <dgm:prSet/>
      <dgm:spPr/>
      <dgm:t>
        <a:bodyPr/>
        <a:lstStyle/>
        <a:p>
          <a:endParaRPr lang="en-US"/>
        </a:p>
      </dgm:t>
    </dgm:pt>
    <dgm:pt modelId="{C19F64C8-047F-4E4A-8A57-EE50E79EFCA1}">
      <dgm:prSet custT="1"/>
      <dgm:spPr/>
      <dgm:t>
        <a:bodyPr/>
        <a:lstStyle/>
        <a:p>
          <a:r>
            <a:rPr lang="en-US" sz="2000" dirty="0"/>
            <a:t>Designation of Beneficial Uses</a:t>
          </a:r>
        </a:p>
      </dgm:t>
    </dgm:pt>
    <dgm:pt modelId="{ED8D3CBC-7890-42CB-9D4B-280125B8B2F2}" type="parTrans" cxnId="{CB69B175-3960-423A-BE43-9CD9A39722FF}">
      <dgm:prSet/>
      <dgm:spPr/>
      <dgm:t>
        <a:bodyPr/>
        <a:lstStyle/>
        <a:p>
          <a:endParaRPr lang="en-US"/>
        </a:p>
      </dgm:t>
    </dgm:pt>
    <dgm:pt modelId="{C1FEDEA8-5B1D-460E-93E6-DA48B4B17BC6}" type="sibTrans" cxnId="{CB69B175-3960-423A-BE43-9CD9A39722FF}">
      <dgm:prSet/>
      <dgm:spPr/>
      <dgm:t>
        <a:bodyPr/>
        <a:lstStyle/>
        <a:p>
          <a:endParaRPr lang="en-US"/>
        </a:p>
      </dgm:t>
    </dgm:pt>
    <dgm:pt modelId="{062C96BC-A92A-46F5-B9B8-05E6FC6C880F}">
      <dgm:prSet custT="1"/>
      <dgm:spPr/>
      <dgm:t>
        <a:bodyPr/>
        <a:lstStyle/>
        <a:p>
          <a:r>
            <a:rPr lang="en-US" sz="2000" dirty="0"/>
            <a:t>Narrative &amp; numerical criteria</a:t>
          </a:r>
        </a:p>
      </dgm:t>
    </dgm:pt>
    <dgm:pt modelId="{D182FCB8-A954-4B83-994F-7E5FAE41007C}" type="parTrans" cxnId="{DBA8930A-48FA-4D2A-A181-E153D8B3638A}">
      <dgm:prSet/>
      <dgm:spPr/>
      <dgm:t>
        <a:bodyPr/>
        <a:lstStyle/>
        <a:p>
          <a:endParaRPr lang="en-US"/>
        </a:p>
      </dgm:t>
    </dgm:pt>
    <dgm:pt modelId="{6F5391A4-F14D-4DE1-9B7B-FAB99ED3E609}" type="sibTrans" cxnId="{DBA8930A-48FA-4D2A-A181-E153D8B3638A}">
      <dgm:prSet/>
      <dgm:spPr/>
      <dgm:t>
        <a:bodyPr/>
        <a:lstStyle/>
        <a:p>
          <a:endParaRPr lang="en-US"/>
        </a:p>
      </dgm:t>
    </dgm:pt>
    <dgm:pt modelId="{5E2279FD-522A-47D4-B025-FBDE7F31BF43}">
      <dgm:prSet custT="1"/>
      <dgm:spPr/>
      <dgm:t>
        <a:bodyPr/>
        <a:lstStyle/>
        <a:p>
          <a:r>
            <a:rPr lang="en-US" sz="2000" dirty="0"/>
            <a:t>Anti-degradation </a:t>
          </a:r>
        </a:p>
      </dgm:t>
    </dgm:pt>
    <dgm:pt modelId="{F91211BA-E68E-4683-B116-069FFEE7C254}" type="parTrans" cxnId="{10CFBE89-8C62-4C16-8E1F-E36CB7FA53F9}">
      <dgm:prSet/>
      <dgm:spPr/>
      <dgm:t>
        <a:bodyPr/>
        <a:lstStyle/>
        <a:p>
          <a:endParaRPr lang="en-US"/>
        </a:p>
      </dgm:t>
    </dgm:pt>
    <dgm:pt modelId="{306C766F-5A62-48F4-B123-407449A74B51}" type="sibTrans" cxnId="{10CFBE89-8C62-4C16-8E1F-E36CB7FA53F9}">
      <dgm:prSet/>
      <dgm:spPr/>
      <dgm:t>
        <a:bodyPr/>
        <a:lstStyle/>
        <a:p>
          <a:endParaRPr lang="en-US"/>
        </a:p>
      </dgm:t>
    </dgm:pt>
    <dgm:pt modelId="{3270CC3D-E5E9-4BE1-A6DE-55171943733F}" type="pres">
      <dgm:prSet presAssocID="{AE7C9368-212D-4085-ACC9-E6B9A4DBDC0D}" presName="Name0" presStyleCnt="0">
        <dgm:presLayoutVars>
          <dgm:dir/>
          <dgm:animLvl val="lvl"/>
          <dgm:resizeHandles val="exact"/>
        </dgm:presLayoutVars>
      </dgm:prSet>
      <dgm:spPr/>
    </dgm:pt>
    <dgm:pt modelId="{B106CE31-8353-4C13-86F8-1C3BFB0FC9B0}" type="pres">
      <dgm:prSet presAssocID="{D583BC22-0D7C-466F-BA71-E0D39101774C}" presName="boxAndChildren" presStyleCnt="0"/>
      <dgm:spPr/>
    </dgm:pt>
    <dgm:pt modelId="{8AD5AFF8-B5B6-4A5A-AA4D-770FA9CDE82D}" type="pres">
      <dgm:prSet presAssocID="{D583BC22-0D7C-466F-BA71-E0D39101774C}" presName="parentTextBox" presStyleLbl="node1" presStyleIdx="0" presStyleCnt="2"/>
      <dgm:spPr/>
    </dgm:pt>
    <dgm:pt modelId="{ECF92BBD-400E-4323-9F89-A3B6A8E1BF15}" type="pres">
      <dgm:prSet presAssocID="{D583BC22-0D7C-466F-BA71-E0D39101774C}" presName="entireBox" presStyleLbl="node1" presStyleIdx="0" presStyleCnt="2"/>
      <dgm:spPr/>
    </dgm:pt>
    <dgm:pt modelId="{B5AF96A0-5C0A-4E6C-92A4-81F8C9B950B4}" type="pres">
      <dgm:prSet presAssocID="{D583BC22-0D7C-466F-BA71-E0D39101774C}" presName="descendantBox" presStyleCnt="0"/>
      <dgm:spPr/>
    </dgm:pt>
    <dgm:pt modelId="{BD31B8AC-0634-4712-89FD-5BBD06452106}" type="pres">
      <dgm:prSet presAssocID="{C19F64C8-047F-4E4A-8A57-EE50E79EFCA1}" presName="childTextBox" presStyleLbl="fgAccFollowNode1" presStyleIdx="0" presStyleCnt="3">
        <dgm:presLayoutVars>
          <dgm:bulletEnabled val="1"/>
        </dgm:presLayoutVars>
      </dgm:prSet>
      <dgm:spPr/>
    </dgm:pt>
    <dgm:pt modelId="{E9995D9B-D6C5-455F-B305-C4ED44F6B5E4}" type="pres">
      <dgm:prSet presAssocID="{062C96BC-A92A-46F5-B9B8-05E6FC6C880F}" presName="childTextBox" presStyleLbl="fgAccFollowNode1" presStyleIdx="1" presStyleCnt="3">
        <dgm:presLayoutVars>
          <dgm:bulletEnabled val="1"/>
        </dgm:presLayoutVars>
      </dgm:prSet>
      <dgm:spPr/>
    </dgm:pt>
    <dgm:pt modelId="{9EB53347-60C3-4E48-9D67-657146E0D281}" type="pres">
      <dgm:prSet presAssocID="{5E2279FD-522A-47D4-B025-FBDE7F31BF43}" presName="childTextBox" presStyleLbl="fgAccFollowNode1" presStyleIdx="2" presStyleCnt="3">
        <dgm:presLayoutVars>
          <dgm:bulletEnabled val="1"/>
        </dgm:presLayoutVars>
      </dgm:prSet>
      <dgm:spPr/>
    </dgm:pt>
    <dgm:pt modelId="{A9D952F6-CD48-4982-A3BB-16AD75F1057D}" type="pres">
      <dgm:prSet presAssocID="{16BB09F3-7D05-42AE-9255-387B99E2F838}" presName="sp" presStyleCnt="0"/>
      <dgm:spPr/>
    </dgm:pt>
    <dgm:pt modelId="{8EFD9FBE-B696-4DEA-BA3C-533B4DD9F8E6}" type="pres">
      <dgm:prSet presAssocID="{51A4F354-F6C9-4CB4-BF73-642823A10C25}" presName="arrowAndChildren" presStyleCnt="0"/>
      <dgm:spPr/>
    </dgm:pt>
    <dgm:pt modelId="{4496D6FF-AF59-464A-A727-455FE9EEA25B}" type="pres">
      <dgm:prSet presAssocID="{51A4F354-F6C9-4CB4-BF73-642823A10C25}" presName="parentTextArrow" presStyleLbl="node1" presStyleIdx="1" presStyleCnt="2"/>
      <dgm:spPr/>
    </dgm:pt>
  </dgm:ptLst>
  <dgm:cxnLst>
    <dgm:cxn modelId="{DBA8930A-48FA-4D2A-A181-E153D8B3638A}" srcId="{D583BC22-0D7C-466F-BA71-E0D39101774C}" destId="{062C96BC-A92A-46F5-B9B8-05E6FC6C880F}" srcOrd="1" destOrd="0" parTransId="{D182FCB8-A954-4B83-994F-7E5FAE41007C}" sibTransId="{6F5391A4-F14D-4DE1-9B7B-FAB99ED3E609}"/>
    <dgm:cxn modelId="{F908C036-A2C6-4C41-A39C-C25DDEBA2762}" type="presOf" srcId="{D583BC22-0D7C-466F-BA71-E0D39101774C}" destId="{ECF92BBD-400E-4323-9F89-A3B6A8E1BF15}" srcOrd="1" destOrd="0" presId="urn:microsoft.com/office/officeart/2005/8/layout/process4"/>
    <dgm:cxn modelId="{2DDE7738-18B7-4148-A966-6F87A6473AA7}" srcId="{AE7C9368-212D-4085-ACC9-E6B9A4DBDC0D}" destId="{D583BC22-0D7C-466F-BA71-E0D39101774C}" srcOrd="1" destOrd="0" parTransId="{135E632D-DA60-4F9F-A2F4-D9071A50BD94}" sibTransId="{24864EA5-1B4C-42B3-B483-2C7968FA2ACC}"/>
    <dgm:cxn modelId="{CB69B175-3960-423A-BE43-9CD9A39722FF}" srcId="{D583BC22-0D7C-466F-BA71-E0D39101774C}" destId="{C19F64C8-047F-4E4A-8A57-EE50E79EFCA1}" srcOrd="0" destOrd="0" parTransId="{ED8D3CBC-7890-42CB-9D4B-280125B8B2F2}" sibTransId="{C1FEDEA8-5B1D-460E-93E6-DA48B4B17BC6}"/>
    <dgm:cxn modelId="{5AD07287-309A-40D5-8877-E31BC5B76A6B}" type="presOf" srcId="{062C96BC-A92A-46F5-B9B8-05E6FC6C880F}" destId="{E9995D9B-D6C5-455F-B305-C4ED44F6B5E4}" srcOrd="0" destOrd="0" presId="urn:microsoft.com/office/officeart/2005/8/layout/process4"/>
    <dgm:cxn modelId="{10CFBE89-8C62-4C16-8E1F-E36CB7FA53F9}" srcId="{D583BC22-0D7C-466F-BA71-E0D39101774C}" destId="{5E2279FD-522A-47D4-B025-FBDE7F31BF43}" srcOrd="2" destOrd="0" parTransId="{F91211BA-E68E-4683-B116-069FFEE7C254}" sibTransId="{306C766F-5A62-48F4-B123-407449A74B51}"/>
    <dgm:cxn modelId="{693EC18F-EA0D-4D6A-9BDB-2107E6B1214F}" srcId="{AE7C9368-212D-4085-ACC9-E6B9A4DBDC0D}" destId="{51A4F354-F6C9-4CB4-BF73-642823A10C25}" srcOrd="0" destOrd="0" parTransId="{3F01D6C0-04DC-4DAF-9BDE-F223B189F24D}" sibTransId="{16BB09F3-7D05-42AE-9255-387B99E2F838}"/>
    <dgm:cxn modelId="{9132FBAD-DD9E-46E0-810A-D9F1EB0A242E}" type="presOf" srcId="{C19F64C8-047F-4E4A-8A57-EE50E79EFCA1}" destId="{BD31B8AC-0634-4712-89FD-5BBD06452106}" srcOrd="0" destOrd="0" presId="urn:microsoft.com/office/officeart/2005/8/layout/process4"/>
    <dgm:cxn modelId="{0F7DF2B1-C63D-4C7D-8F10-87B5AFE02EDE}" type="presOf" srcId="{AE7C9368-212D-4085-ACC9-E6B9A4DBDC0D}" destId="{3270CC3D-E5E9-4BE1-A6DE-55171943733F}" srcOrd="0" destOrd="0" presId="urn:microsoft.com/office/officeart/2005/8/layout/process4"/>
    <dgm:cxn modelId="{B910C0C0-5ACD-4289-BC9D-2CD062CD927B}" type="presOf" srcId="{D583BC22-0D7C-466F-BA71-E0D39101774C}" destId="{8AD5AFF8-B5B6-4A5A-AA4D-770FA9CDE82D}" srcOrd="0" destOrd="0" presId="urn:microsoft.com/office/officeart/2005/8/layout/process4"/>
    <dgm:cxn modelId="{CF2AEEDE-CAD8-4D23-ADB8-C82A77D2B04B}" type="presOf" srcId="{5E2279FD-522A-47D4-B025-FBDE7F31BF43}" destId="{9EB53347-60C3-4E48-9D67-657146E0D281}" srcOrd="0" destOrd="0" presId="urn:microsoft.com/office/officeart/2005/8/layout/process4"/>
    <dgm:cxn modelId="{9FFEEAE9-6BAB-45D3-8214-7F299AE8B82B}" type="presOf" srcId="{51A4F354-F6C9-4CB4-BF73-642823A10C25}" destId="{4496D6FF-AF59-464A-A727-455FE9EEA25B}" srcOrd="0" destOrd="0" presId="urn:microsoft.com/office/officeart/2005/8/layout/process4"/>
    <dgm:cxn modelId="{C7E60D27-3E6F-4526-A488-01A4C4A7D3DA}" type="presParOf" srcId="{3270CC3D-E5E9-4BE1-A6DE-55171943733F}" destId="{B106CE31-8353-4C13-86F8-1C3BFB0FC9B0}" srcOrd="0" destOrd="0" presId="urn:microsoft.com/office/officeart/2005/8/layout/process4"/>
    <dgm:cxn modelId="{1F1F5B8B-EA78-4C17-8E05-24A7B0827F11}" type="presParOf" srcId="{B106CE31-8353-4C13-86F8-1C3BFB0FC9B0}" destId="{8AD5AFF8-B5B6-4A5A-AA4D-770FA9CDE82D}" srcOrd="0" destOrd="0" presId="urn:microsoft.com/office/officeart/2005/8/layout/process4"/>
    <dgm:cxn modelId="{F70B15B3-5843-41FB-869A-4292B2A98FFD}" type="presParOf" srcId="{B106CE31-8353-4C13-86F8-1C3BFB0FC9B0}" destId="{ECF92BBD-400E-4323-9F89-A3B6A8E1BF15}" srcOrd="1" destOrd="0" presId="urn:microsoft.com/office/officeart/2005/8/layout/process4"/>
    <dgm:cxn modelId="{08EB0A87-D712-474F-B70B-5CED3697056E}" type="presParOf" srcId="{B106CE31-8353-4C13-86F8-1C3BFB0FC9B0}" destId="{B5AF96A0-5C0A-4E6C-92A4-81F8C9B950B4}" srcOrd="2" destOrd="0" presId="urn:microsoft.com/office/officeart/2005/8/layout/process4"/>
    <dgm:cxn modelId="{CA6013C4-B39E-4555-8049-16D9748E479E}" type="presParOf" srcId="{B5AF96A0-5C0A-4E6C-92A4-81F8C9B950B4}" destId="{BD31B8AC-0634-4712-89FD-5BBD06452106}" srcOrd="0" destOrd="0" presId="urn:microsoft.com/office/officeart/2005/8/layout/process4"/>
    <dgm:cxn modelId="{88FFD8FF-027C-4B29-B1F4-A5D45C524C7A}" type="presParOf" srcId="{B5AF96A0-5C0A-4E6C-92A4-81F8C9B950B4}" destId="{E9995D9B-D6C5-455F-B305-C4ED44F6B5E4}" srcOrd="1" destOrd="0" presId="urn:microsoft.com/office/officeart/2005/8/layout/process4"/>
    <dgm:cxn modelId="{218CFFA2-B40C-414D-8A69-94A0CE504495}" type="presParOf" srcId="{B5AF96A0-5C0A-4E6C-92A4-81F8C9B950B4}" destId="{9EB53347-60C3-4E48-9D67-657146E0D281}" srcOrd="2" destOrd="0" presId="urn:microsoft.com/office/officeart/2005/8/layout/process4"/>
    <dgm:cxn modelId="{E4A6DB20-26E0-40FE-AAC5-86D75E542884}" type="presParOf" srcId="{3270CC3D-E5E9-4BE1-A6DE-55171943733F}" destId="{A9D952F6-CD48-4982-A3BB-16AD75F1057D}" srcOrd="1" destOrd="0" presId="urn:microsoft.com/office/officeart/2005/8/layout/process4"/>
    <dgm:cxn modelId="{5D4A28D0-78FE-43D7-B484-BCCBF3D784B1}" type="presParOf" srcId="{3270CC3D-E5E9-4BE1-A6DE-55171943733F}" destId="{8EFD9FBE-B696-4DEA-BA3C-533B4DD9F8E6}" srcOrd="2" destOrd="0" presId="urn:microsoft.com/office/officeart/2005/8/layout/process4"/>
    <dgm:cxn modelId="{BABD5B4D-166C-49F5-9195-BA75E2C7967B}" type="presParOf" srcId="{8EFD9FBE-B696-4DEA-BA3C-533B4DD9F8E6}" destId="{4496D6FF-AF59-464A-A727-455FE9EEA25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22595B-3D50-4018-8C4B-3224FC935785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CF95E90C-39BF-46B0-A0F1-3CD6CF3ACB59}">
      <dgm:prSet custT="1"/>
      <dgm:spPr/>
      <dgm:t>
        <a:bodyPr/>
        <a:lstStyle/>
        <a:p>
          <a:r>
            <a:rPr lang="en-US" sz="2400" dirty="0"/>
            <a:t>Point Sources:</a:t>
          </a:r>
        </a:p>
      </dgm:t>
    </dgm:pt>
    <dgm:pt modelId="{81078E04-E993-4BE5-A143-FF06C396C885}" type="parTrans" cxnId="{14C14943-6581-42F3-94B8-FA28E0295BBD}">
      <dgm:prSet/>
      <dgm:spPr/>
      <dgm:t>
        <a:bodyPr/>
        <a:lstStyle/>
        <a:p>
          <a:endParaRPr lang="en-US"/>
        </a:p>
      </dgm:t>
    </dgm:pt>
    <dgm:pt modelId="{9AA68D79-2406-45F9-B493-2476A91A7B9A}" type="sibTrans" cxnId="{14C14943-6581-42F3-94B8-FA28E0295BBD}">
      <dgm:prSet/>
      <dgm:spPr/>
      <dgm:t>
        <a:bodyPr/>
        <a:lstStyle/>
        <a:p>
          <a:endParaRPr lang="en-US"/>
        </a:p>
      </dgm:t>
    </dgm:pt>
    <dgm:pt modelId="{A4EF0FF4-BF69-4F46-B50C-B22C2FD96AAB}">
      <dgm:prSet custT="1"/>
      <dgm:spPr/>
      <dgm:t>
        <a:bodyPr/>
        <a:lstStyle/>
        <a:p>
          <a:r>
            <a:rPr lang="en-US" sz="2200" dirty="0"/>
            <a:t>Treated wastewater</a:t>
          </a:r>
        </a:p>
      </dgm:t>
    </dgm:pt>
    <dgm:pt modelId="{BEA00BEE-4B75-499C-9EC0-7E40B65BFC79}" type="parTrans" cxnId="{D536A85F-0310-4AB7-B3E4-44473B2D3AC4}">
      <dgm:prSet/>
      <dgm:spPr/>
      <dgm:t>
        <a:bodyPr/>
        <a:lstStyle/>
        <a:p>
          <a:endParaRPr lang="en-US"/>
        </a:p>
      </dgm:t>
    </dgm:pt>
    <dgm:pt modelId="{17C1DBF9-FD3A-4253-8C2A-1DF6084A52EF}" type="sibTrans" cxnId="{D536A85F-0310-4AB7-B3E4-44473B2D3AC4}">
      <dgm:prSet/>
      <dgm:spPr/>
      <dgm:t>
        <a:bodyPr/>
        <a:lstStyle/>
        <a:p>
          <a:endParaRPr lang="en-US"/>
        </a:p>
      </dgm:t>
    </dgm:pt>
    <dgm:pt modelId="{38EF968F-4D9B-4E58-94C1-A7275D738760}">
      <dgm:prSet custT="1"/>
      <dgm:spPr/>
      <dgm:t>
        <a:bodyPr/>
        <a:lstStyle/>
        <a:p>
          <a:r>
            <a:rPr lang="en-US" sz="2200" dirty="0"/>
            <a:t>Have discharge permits </a:t>
          </a:r>
        </a:p>
      </dgm:t>
    </dgm:pt>
    <dgm:pt modelId="{B47E6102-6605-498C-A177-94ECE4AA119B}" type="parTrans" cxnId="{A5CEE539-8C15-4FFE-83D6-31F1F048CDE1}">
      <dgm:prSet/>
      <dgm:spPr/>
      <dgm:t>
        <a:bodyPr/>
        <a:lstStyle/>
        <a:p>
          <a:endParaRPr lang="en-US"/>
        </a:p>
      </dgm:t>
    </dgm:pt>
    <dgm:pt modelId="{077D0EBE-92ED-4E12-98AB-336E4ECA1353}" type="sibTrans" cxnId="{A5CEE539-8C15-4FFE-83D6-31F1F048CDE1}">
      <dgm:prSet/>
      <dgm:spPr/>
      <dgm:t>
        <a:bodyPr/>
        <a:lstStyle/>
        <a:p>
          <a:endParaRPr lang="en-US"/>
        </a:p>
      </dgm:t>
    </dgm:pt>
    <dgm:pt modelId="{EEFD0D14-1903-4DD5-9225-0A69DF1F443D}">
      <dgm:prSet custT="1"/>
      <dgm:spPr/>
      <dgm:t>
        <a:bodyPr/>
        <a:lstStyle/>
        <a:p>
          <a:r>
            <a:rPr lang="en-US" sz="2200" dirty="0"/>
            <a:t>Technology-based pollution reduction</a:t>
          </a:r>
        </a:p>
      </dgm:t>
    </dgm:pt>
    <dgm:pt modelId="{677DC4AE-7131-4259-9E16-0B0B28E3B942}" type="parTrans" cxnId="{9C4AAFAC-F096-4B87-A6EE-682C6939946A}">
      <dgm:prSet/>
      <dgm:spPr/>
      <dgm:t>
        <a:bodyPr/>
        <a:lstStyle/>
        <a:p>
          <a:endParaRPr lang="en-US"/>
        </a:p>
      </dgm:t>
    </dgm:pt>
    <dgm:pt modelId="{8606840B-3303-4E24-837D-AFBF3BAE0113}" type="sibTrans" cxnId="{9C4AAFAC-F096-4B87-A6EE-682C6939946A}">
      <dgm:prSet/>
      <dgm:spPr/>
      <dgm:t>
        <a:bodyPr/>
        <a:lstStyle/>
        <a:p>
          <a:endParaRPr lang="en-US"/>
        </a:p>
      </dgm:t>
    </dgm:pt>
    <dgm:pt modelId="{317E4CF2-0960-45E4-A57F-213D429C8750}">
      <dgm:prSet custT="1"/>
      <dgm:spPr/>
      <dgm:t>
        <a:bodyPr/>
        <a:lstStyle/>
        <a:p>
          <a:r>
            <a:rPr lang="en-US" sz="2400" dirty="0"/>
            <a:t>Nonpoint Sources:</a:t>
          </a:r>
        </a:p>
      </dgm:t>
    </dgm:pt>
    <dgm:pt modelId="{8A44AF12-BE38-4274-8195-BA2DF2F570FC}" type="parTrans" cxnId="{36EF1F7B-DC1C-4458-B920-A659D8DB00AA}">
      <dgm:prSet/>
      <dgm:spPr/>
      <dgm:t>
        <a:bodyPr/>
        <a:lstStyle/>
        <a:p>
          <a:endParaRPr lang="en-US"/>
        </a:p>
      </dgm:t>
    </dgm:pt>
    <dgm:pt modelId="{D7D6DA2D-0B31-4522-AD81-AF46939FA312}" type="sibTrans" cxnId="{36EF1F7B-DC1C-4458-B920-A659D8DB00AA}">
      <dgm:prSet/>
      <dgm:spPr/>
      <dgm:t>
        <a:bodyPr/>
        <a:lstStyle/>
        <a:p>
          <a:endParaRPr lang="en-US"/>
        </a:p>
      </dgm:t>
    </dgm:pt>
    <dgm:pt modelId="{9184940A-8863-4077-BFED-28C122FB95DC}">
      <dgm:prSet custT="1"/>
      <dgm:spPr/>
      <dgm:t>
        <a:bodyPr/>
        <a:lstStyle/>
        <a:p>
          <a:r>
            <a:rPr lang="en-US" sz="2200" dirty="0"/>
            <a:t>Untreated runoff</a:t>
          </a:r>
        </a:p>
      </dgm:t>
    </dgm:pt>
    <dgm:pt modelId="{195F4CE3-F4DC-45BC-B894-1B6384A5E43F}" type="parTrans" cxnId="{374E2E44-0363-4DDC-A06C-CD0571DDD4B8}">
      <dgm:prSet/>
      <dgm:spPr/>
      <dgm:t>
        <a:bodyPr/>
        <a:lstStyle/>
        <a:p>
          <a:endParaRPr lang="en-US"/>
        </a:p>
      </dgm:t>
    </dgm:pt>
    <dgm:pt modelId="{D60AEF02-CA17-45DC-A591-B8AFE6C28CBD}" type="sibTrans" cxnId="{374E2E44-0363-4DDC-A06C-CD0571DDD4B8}">
      <dgm:prSet/>
      <dgm:spPr/>
      <dgm:t>
        <a:bodyPr/>
        <a:lstStyle/>
        <a:p>
          <a:endParaRPr lang="en-US"/>
        </a:p>
      </dgm:t>
    </dgm:pt>
    <dgm:pt modelId="{41EF8135-12DB-4685-944A-5011C0D392CC}">
      <dgm:prSet custT="1"/>
      <dgm:spPr/>
      <dgm:t>
        <a:bodyPr/>
        <a:lstStyle/>
        <a:p>
          <a:r>
            <a:rPr lang="en-US" sz="2200" dirty="0"/>
            <a:t>No discharge permits</a:t>
          </a:r>
        </a:p>
      </dgm:t>
    </dgm:pt>
    <dgm:pt modelId="{545071D1-14A0-4BF5-B2E2-D52B0BA8D8FD}" type="parTrans" cxnId="{0A63E74F-E846-4967-8A17-B7BCA4B96F69}">
      <dgm:prSet/>
      <dgm:spPr/>
      <dgm:t>
        <a:bodyPr/>
        <a:lstStyle/>
        <a:p>
          <a:endParaRPr lang="en-US"/>
        </a:p>
      </dgm:t>
    </dgm:pt>
    <dgm:pt modelId="{ECDF3F7A-BFE1-4642-99FE-7167E8076149}" type="sibTrans" cxnId="{0A63E74F-E846-4967-8A17-B7BCA4B96F69}">
      <dgm:prSet/>
      <dgm:spPr/>
      <dgm:t>
        <a:bodyPr/>
        <a:lstStyle/>
        <a:p>
          <a:endParaRPr lang="en-US"/>
        </a:p>
      </dgm:t>
    </dgm:pt>
    <dgm:pt modelId="{B5C08172-E3E3-4407-88BB-A92D7D7CD9CB}">
      <dgm:prSet custT="1"/>
      <dgm:spPr/>
      <dgm:t>
        <a:bodyPr/>
        <a:lstStyle/>
        <a:p>
          <a:r>
            <a:rPr lang="en-US" sz="2200" dirty="0"/>
            <a:t>Voluntary pollution reduction</a:t>
          </a:r>
        </a:p>
      </dgm:t>
    </dgm:pt>
    <dgm:pt modelId="{7CB0DE4F-14A4-4E4E-93FE-29BA8E9CB8DB}" type="parTrans" cxnId="{4549103E-5FB7-4B93-999D-F048ACD8E348}">
      <dgm:prSet/>
      <dgm:spPr/>
      <dgm:t>
        <a:bodyPr/>
        <a:lstStyle/>
        <a:p>
          <a:endParaRPr lang="en-US"/>
        </a:p>
      </dgm:t>
    </dgm:pt>
    <dgm:pt modelId="{F41BBD98-48AF-4B0F-8ECC-B621AAB83CEF}" type="sibTrans" cxnId="{4549103E-5FB7-4B93-999D-F048ACD8E348}">
      <dgm:prSet/>
      <dgm:spPr/>
      <dgm:t>
        <a:bodyPr/>
        <a:lstStyle/>
        <a:p>
          <a:endParaRPr lang="en-US"/>
        </a:p>
      </dgm:t>
    </dgm:pt>
    <dgm:pt modelId="{3D54E9DB-A9B9-4F11-9086-354FB8EB9C6F}">
      <dgm:prSet custT="1"/>
      <dgm:spPr/>
      <dgm:t>
        <a:bodyPr/>
        <a:lstStyle/>
        <a:p>
          <a:r>
            <a:rPr lang="en-US" sz="2400" dirty="0"/>
            <a:t>Stormwater Point Sources:</a:t>
          </a:r>
        </a:p>
      </dgm:t>
    </dgm:pt>
    <dgm:pt modelId="{F00F0551-9CD4-44F5-9B2A-070DAAFC98B8}" type="parTrans" cxnId="{84BC5915-8538-4BC4-ACC7-864599413B91}">
      <dgm:prSet/>
      <dgm:spPr/>
      <dgm:t>
        <a:bodyPr/>
        <a:lstStyle/>
        <a:p>
          <a:endParaRPr lang="en-US"/>
        </a:p>
      </dgm:t>
    </dgm:pt>
    <dgm:pt modelId="{D9FDF032-C59F-4102-95DE-87B721AA2013}" type="sibTrans" cxnId="{84BC5915-8538-4BC4-ACC7-864599413B91}">
      <dgm:prSet/>
      <dgm:spPr/>
      <dgm:t>
        <a:bodyPr/>
        <a:lstStyle/>
        <a:p>
          <a:endParaRPr lang="en-US"/>
        </a:p>
      </dgm:t>
    </dgm:pt>
    <dgm:pt modelId="{A83F4091-9C86-4C28-B429-CABD14E1A4E3}">
      <dgm:prSet custT="1"/>
      <dgm:spPr/>
      <dgm:t>
        <a:bodyPr/>
        <a:lstStyle/>
        <a:p>
          <a:r>
            <a:rPr lang="en-US" sz="2200" dirty="0"/>
            <a:t>Untreated runoff</a:t>
          </a:r>
        </a:p>
      </dgm:t>
    </dgm:pt>
    <dgm:pt modelId="{04E13C3F-6F88-4AF7-B212-588E5F932AFA}" type="parTrans" cxnId="{A858FD65-1F74-43AE-B13F-307F3E7ACF45}">
      <dgm:prSet/>
      <dgm:spPr/>
      <dgm:t>
        <a:bodyPr/>
        <a:lstStyle/>
        <a:p>
          <a:endParaRPr lang="en-US"/>
        </a:p>
      </dgm:t>
    </dgm:pt>
    <dgm:pt modelId="{070BA340-8DA4-4DA5-ABC1-7DA86676A388}" type="sibTrans" cxnId="{A858FD65-1F74-43AE-B13F-307F3E7ACF45}">
      <dgm:prSet/>
      <dgm:spPr/>
      <dgm:t>
        <a:bodyPr/>
        <a:lstStyle/>
        <a:p>
          <a:endParaRPr lang="en-US"/>
        </a:p>
      </dgm:t>
    </dgm:pt>
    <dgm:pt modelId="{FBFECDD6-BDDE-48E6-B1F2-8C020D377D7E}">
      <dgm:prSet custT="1"/>
      <dgm:spPr/>
      <dgm:t>
        <a:bodyPr/>
        <a:lstStyle/>
        <a:p>
          <a:r>
            <a:rPr lang="en-US" sz="2200" dirty="0"/>
            <a:t>Many have discharge permits</a:t>
          </a:r>
        </a:p>
      </dgm:t>
    </dgm:pt>
    <dgm:pt modelId="{D4B6A29D-AD9F-4D32-AD60-2145ED478C1A}" type="parTrans" cxnId="{D705CCCB-B232-435C-9F87-0220C4EE298F}">
      <dgm:prSet/>
      <dgm:spPr/>
      <dgm:t>
        <a:bodyPr/>
        <a:lstStyle/>
        <a:p>
          <a:endParaRPr lang="en-US"/>
        </a:p>
      </dgm:t>
    </dgm:pt>
    <dgm:pt modelId="{005064E0-3BDB-424A-AA09-10152763C00C}" type="sibTrans" cxnId="{D705CCCB-B232-435C-9F87-0220C4EE298F}">
      <dgm:prSet/>
      <dgm:spPr/>
      <dgm:t>
        <a:bodyPr/>
        <a:lstStyle/>
        <a:p>
          <a:endParaRPr lang="en-US"/>
        </a:p>
      </dgm:t>
    </dgm:pt>
    <dgm:pt modelId="{B2D04F27-00C3-40B9-9251-6DF18C662F4F}">
      <dgm:prSet custT="1"/>
      <dgm:spPr/>
      <dgm:t>
        <a:bodyPr/>
        <a:lstStyle/>
        <a:p>
          <a:r>
            <a:rPr lang="en-US" sz="2200" dirty="0"/>
            <a:t>BMP-based pollution reduction</a:t>
          </a:r>
        </a:p>
      </dgm:t>
    </dgm:pt>
    <dgm:pt modelId="{CC5EF9F9-2C1D-4BA0-8AFE-1012745C6BB4}" type="parTrans" cxnId="{3F96B8F5-95C4-4922-A575-83221A8296F9}">
      <dgm:prSet/>
      <dgm:spPr/>
      <dgm:t>
        <a:bodyPr/>
        <a:lstStyle/>
        <a:p>
          <a:endParaRPr lang="en-US"/>
        </a:p>
      </dgm:t>
    </dgm:pt>
    <dgm:pt modelId="{E2F2A180-C104-4700-987C-6AD89F3E17C2}" type="sibTrans" cxnId="{3F96B8F5-95C4-4922-A575-83221A8296F9}">
      <dgm:prSet/>
      <dgm:spPr/>
      <dgm:t>
        <a:bodyPr/>
        <a:lstStyle/>
        <a:p>
          <a:endParaRPr lang="en-US"/>
        </a:p>
      </dgm:t>
    </dgm:pt>
    <dgm:pt modelId="{94093451-524F-45DA-B62C-9A6F2A311DD9}" type="pres">
      <dgm:prSet presAssocID="{FB22595B-3D50-4018-8C4B-3224FC935785}" presName="linear" presStyleCnt="0">
        <dgm:presLayoutVars>
          <dgm:dir/>
          <dgm:animLvl val="lvl"/>
          <dgm:resizeHandles val="exact"/>
        </dgm:presLayoutVars>
      </dgm:prSet>
      <dgm:spPr/>
    </dgm:pt>
    <dgm:pt modelId="{5B77A698-CF24-4100-82B9-9F0B3C6C47B6}" type="pres">
      <dgm:prSet presAssocID="{CF95E90C-39BF-46B0-A0F1-3CD6CF3ACB59}" presName="parentLin" presStyleCnt="0"/>
      <dgm:spPr/>
    </dgm:pt>
    <dgm:pt modelId="{7B51EE14-4350-4B6E-8825-7D2756CE35F9}" type="pres">
      <dgm:prSet presAssocID="{CF95E90C-39BF-46B0-A0F1-3CD6CF3ACB59}" presName="parentLeftMargin" presStyleLbl="node1" presStyleIdx="0" presStyleCnt="3"/>
      <dgm:spPr/>
    </dgm:pt>
    <dgm:pt modelId="{FE1C8E21-F5C2-455B-9351-BBE8EA9CC087}" type="pres">
      <dgm:prSet presAssocID="{CF95E90C-39BF-46B0-A0F1-3CD6CF3ACB5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158AC5F-DF42-4B6E-9642-1A2C23537E7E}" type="pres">
      <dgm:prSet presAssocID="{CF95E90C-39BF-46B0-A0F1-3CD6CF3ACB59}" presName="negativeSpace" presStyleCnt="0"/>
      <dgm:spPr/>
    </dgm:pt>
    <dgm:pt modelId="{628D99B6-873F-4EFC-88DE-38B98AADF4CB}" type="pres">
      <dgm:prSet presAssocID="{CF95E90C-39BF-46B0-A0F1-3CD6CF3ACB59}" presName="childText" presStyleLbl="conFgAcc1" presStyleIdx="0" presStyleCnt="3">
        <dgm:presLayoutVars>
          <dgm:bulletEnabled val="1"/>
        </dgm:presLayoutVars>
      </dgm:prSet>
      <dgm:spPr/>
    </dgm:pt>
    <dgm:pt modelId="{6F79A392-A6D8-489F-8DAC-7A45B8624464}" type="pres">
      <dgm:prSet presAssocID="{9AA68D79-2406-45F9-B493-2476A91A7B9A}" presName="spaceBetweenRectangles" presStyleCnt="0"/>
      <dgm:spPr/>
    </dgm:pt>
    <dgm:pt modelId="{2733DC6A-8166-44C1-B33F-D0330704D934}" type="pres">
      <dgm:prSet presAssocID="{317E4CF2-0960-45E4-A57F-213D429C8750}" presName="parentLin" presStyleCnt="0"/>
      <dgm:spPr/>
    </dgm:pt>
    <dgm:pt modelId="{C58E8C1F-AEC4-494E-B6F7-5CFA96257AA9}" type="pres">
      <dgm:prSet presAssocID="{317E4CF2-0960-45E4-A57F-213D429C8750}" presName="parentLeftMargin" presStyleLbl="node1" presStyleIdx="0" presStyleCnt="3"/>
      <dgm:spPr/>
    </dgm:pt>
    <dgm:pt modelId="{CD2B835F-0A22-4ADA-9D90-B560EE1C9189}" type="pres">
      <dgm:prSet presAssocID="{317E4CF2-0960-45E4-A57F-213D429C875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F1F6A30-FC65-4CB4-B6C7-19D80024EE89}" type="pres">
      <dgm:prSet presAssocID="{317E4CF2-0960-45E4-A57F-213D429C8750}" presName="negativeSpace" presStyleCnt="0"/>
      <dgm:spPr/>
    </dgm:pt>
    <dgm:pt modelId="{D371E3D1-A82E-44B2-BACD-27E9A24F9AB2}" type="pres">
      <dgm:prSet presAssocID="{317E4CF2-0960-45E4-A57F-213D429C8750}" presName="childText" presStyleLbl="conFgAcc1" presStyleIdx="1" presStyleCnt="3">
        <dgm:presLayoutVars>
          <dgm:bulletEnabled val="1"/>
        </dgm:presLayoutVars>
      </dgm:prSet>
      <dgm:spPr/>
    </dgm:pt>
    <dgm:pt modelId="{1752ACAE-1B7F-448A-BCCD-0A40DD2F6CCA}" type="pres">
      <dgm:prSet presAssocID="{D7D6DA2D-0B31-4522-AD81-AF46939FA312}" presName="spaceBetweenRectangles" presStyleCnt="0"/>
      <dgm:spPr/>
    </dgm:pt>
    <dgm:pt modelId="{5426263C-7E7F-4A80-91D6-FA5DAF684A36}" type="pres">
      <dgm:prSet presAssocID="{3D54E9DB-A9B9-4F11-9086-354FB8EB9C6F}" presName="parentLin" presStyleCnt="0"/>
      <dgm:spPr/>
    </dgm:pt>
    <dgm:pt modelId="{F1A94D47-2D10-4751-BAB7-8B8C927EAEA6}" type="pres">
      <dgm:prSet presAssocID="{3D54E9DB-A9B9-4F11-9086-354FB8EB9C6F}" presName="parentLeftMargin" presStyleLbl="node1" presStyleIdx="1" presStyleCnt="3"/>
      <dgm:spPr/>
    </dgm:pt>
    <dgm:pt modelId="{35AC93C4-91E3-41D0-A403-70313B2E0CBC}" type="pres">
      <dgm:prSet presAssocID="{3D54E9DB-A9B9-4F11-9086-354FB8EB9C6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A95B28F-E2C8-4F0E-ABA1-C548B17A6287}" type="pres">
      <dgm:prSet presAssocID="{3D54E9DB-A9B9-4F11-9086-354FB8EB9C6F}" presName="negativeSpace" presStyleCnt="0"/>
      <dgm:spPr/>
    </dgm:pt>
    <dgm:pt modelId="{EACE70B1-6F61-4BBB-B7D4-FF96982512C2}" type="pres">
      <dgm:prSet presAssocID="{3D54E9DB-A9B9-4F11-9086-354FB8EB9C6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4BC5915-8538-4BC4-ACC7-864599413B91}" srcId="{FB22595B-3D50-4018-8C4B-3224FC935785}" destId="{3D54E9DB-A9B9-4F11-9086-354FB8EB9C6F}" srcOrd="2" destOrd="0" parTransId="{F00F0551-9CD4-44F5-9B2A-070DAAFC98B8}" sibTransId="{D9FDF032-C59F-4102-95DE-87B721AA2013}"/>
    <dgm:cxn modelId="{B194C122-BCE7-4763-8927-3AA1C1DC5ACC}" type="presOf" srcId="{3D54E9DB-A9B9-4F11-9086-354FB8EB9C6F}" destId="{F1A94D47-2D10-4751-BAB7-8B8C927EAEA6}" srcOrd="0" destOrd="0" presId="urn:microsoft.com/office/officeart/2005/8/layout/list1"/>
    <dgm:cxn modelId="{93A46D23-DB4B-4205-99E6-603DACEACC0D}" type="presOf" srcId="{38EF968F-4D9B-4E58-94C1-A7275D738760}" destId="{628D99B6-873F-4EFC-88DE-38B98AADF4CB}" srcOrd="0" destOrd="1" presId="urn:microsoft.com/office/officeart/2005/8/layout/list1"/>
    <dgm:cxn modelId="{A5CEE539-8C15-4FFE-83D6-31F1F048CDE1}" srcId="{CF95E90C-39BF-46B0-A0F1-3CD6CF3ACB59}" destId="{38EF968F-4D9B-4E58-94C1-A7275D738760}" srcOrd="1" destOrd="0" parTransId="{B47E6102-6605-498C-A177-94ECE4AA119B}" sibTransId="{077D0EBE-92ED-4E12-98AB-336E4ECA1353}"/>
    <dgm:cxn modelId="{6B9C2C3A-16D6-4DF3-BE84-5466CB22F91A}" type="presOf" srcId="{B2D04F27-00C3-40B9-9251-6DF18C662F4F}" destId="{EACE70B1-6F61-4BBB-B7D4-FF96982512C2}" srcOrd="0" destOrd="2" presId="urn:microsoft.com/office/officeart/2005/8/layout/list1"/>
    <dgm:cxn modelId="{4549103E-5FB7-4B93-999D-F048ACD8E348}" srcId="{317E4CF2-0960-45E4-A57F-213D429C8750}" destId="{B5C08172-E3E3-4407-88BB-A92D7D7CD9CB}" srcOrd="2" destOrd="0" parTransId="{7CB0DE4F-14A4-4E4E-93FE-29BA8E9CB8DB}" sibTransId="{F41BBD98-48AF-4B0F-8ECC-B621AAB83CEF}"/>
    <dgm:cxn modelId="{D536A85F-0310-4AB7-B3E4-44473B2D3AC4}" srcId="{CF95E90C-39BF-46B0-A0F1-3CD6CF3ACB59}" destId="{A4EF0FF4-BF69-4F46-B50C-B22C2FD96AAB}" srcOrd="0" destOrd="0" parTransId="{BEA00BEE-4B75-499C-9EC0-7E40B65BFC79}" sibTransId="{17C1DBF9-FD3A-4253-8C2A-1DF6084A52EF}"/>
    <dgm:cxn modelId="{9FE1F341-4C4E-4713-B680-C29E5AE58FD9}" type="presOf" srcId="{EEFD0D14-1903-4DD5-9225-0A69DF1F443D}" destId="{628D99B6-873F-4EFC-88DE-38B98AADF4CB}" srcOrd="0" destOrd="2" presId="urn:microsoft.com/office/officeart/2005/8/layout/list1"/>
    <dgm:cxn modelId="{D5ED2C42-5339-4547-8B75-A5E89085FE4D}" type="presOf" srcId="{9184940A-8863-4077-BFED-28C122FB95DC}" destId="{D371E3D1-A82E-44B2-BACD-27E9A24F9AB2}" srcOrd="0" destOrd="0" presId="urn:microsoft.com/office/officeart/2005/8/layout/list1"/>
    <dgm:cxn modelId="{14C14943-6581-42F3-94B8-FA28E0295BBD}" srcId="{FB22595B-3D50-4018-8C4B-3224FC935785}" destId="{CF95E90C-39BF-46B0-A0F1-3CD6CF3ACB59}" srcOrd="0" destOrd="0" parTransId="{81078E04-E993-4BE5-A143-FF06C396C885}" sibTransId="{9AA68D79-2406-45F9-B493-2476A91A7B9A}"/>
    <dgm:cxn modelId="{374E2E44-0363-4DDC-A06C-CD0571DDD4B8}" srcId="{317E4CF2-0960-45E4-A57F-213D429C8750}" destId="{9184940A-8863-4077-BFED-28C122FB95DC}" srcOrd="0" destOrd="0" parTransId="{195F4CE3-F4DC-45BC-B894-1B6384A5E43F}" sibTransId="{D60AEF02-CA17-45DC-A591-B8AFE6C28CBD}"/>
    <dgm:cxn modelId="{A858FD65-1F74-43AE-B13F-307F3E7ACF45}" srcId="{3D54E9DB-A9B9-4F11-9086-354FB8EB9C6F}" destId="{A83F4091-9C86-4C28-B429-CABD14E1A4E3}" srcOrd="0" destOrd="0" parTransId="{04E13C3F-6F88-4AF7-B212-588E5F932AFA}" sibTransId="{070BA340-8DA4-4DA5-ABC1-7DA86676A388}"/>
    <dgm:cxn modelId="{6CDE4866-CDA5-4019-9262-E56D88FC3EAD}" type="presOf" srcId="{A83F4091-9C86-4C28-B429-CABD14E1A4E3}" destId="{EACE70B1-6F61-4BBB-B7D4-FF96982512C2}" srcOrd="0" destOrd="0" presId="urn:microsoft.com/office/officeart/2005/8/layout/list1"/>
    <dgm:cxn modelId="{9BC8B66E-7954-43F4-8C84-BCEEAD62A883}" type="presOf" srcId="{317E4CF2-0960-45E4-A57F-213D429C8750}" destId="{CD2B835F-0A22-4ADA-9D90-B560EE1C9189}" srcOrd="1" destOrd="0" presId="urn:microsoft.com/office/officeart/2005/8/layout/list1"/>
    <dgm:cxn modelId="{0A63E74F-E846-4967-8A17-B7BCA4B96F69}" srcId="{317E4CF2-0960-45E4-A57F-213D429C8750}" destId="{41EF8135-12DB-4685-944A-5011C0D392CC}" srcOrd="1" destOrd="0" parTransId="{545071D1-14A0-4BF5-B2E2-D52B0BA8D8FD}" sibTransId="{ECDF3F7A-BFE1-4642-99FE-7167E8076149}"/>
    <dgm:cxn modelId="{E22B4255-708D-4766-9489-A616A9371EF2}" type="presOf" srcId="{FB22595B-3D50-4018-8C4B-3224FC935785}" destId="{94093451-524F-45DA-B62C-9A6F2A311DD9}" srcOrd="0" destOrd="0" presId="urn:microsoft.com/office/officeart/2005/8/layout/list1"/>
    <dgm:cxn modelId="{36EF1F7B-DC1C-4458-B920-A659D8DB00AA}" srcId="{FB22595B-3D50-4018-8C4B-3224FC935785}" destId="{317E4CF2-0960-45E4-A57F-213D429C8750}" srcOrd="1" destOrd="0" parTransId="{8A44AF12-BE38-4274-8195-BA2DF2F570FC}" sibTransId="{D7D6DA2D-0B31-4522-AD81-AF46939FA312}"/>
    <dgm:cxn modelId="{BCF31F9D-AE62-489B-B9B6-E5F89739E8FA}" type="presOf" srcId="{CF95E90C-39BF-46B0-A0F1-3CD6CF3ACB59}" destId="{7B51EE14-4350-4B6E-8825-7D2756CE35F9}" srcOrd="0" destOrd="0" presId="urn:microsoft.com/office/officeart/2005/8/layout/list1"/>
    <dgm:cxn modelId="{EDA95AA6-36DD-4E27-930F-6FC0F7C65A6F}" type="presOf" srcId="{B5C08172-E3E3-4407-88BB-A92D7D7CD9CB}" destId="{D371E3D1-A82E-44B2-BACD-27E9A24F9AB2}" srcOrd="0" destOrd="2" presId="urn:microsoft.com/office/officeart/2005/8/layout/list1"/>
    <dgm:cxn modelId="{CF9C0EA7-F212-45A9-8C3C-DF47F0F29B0A}" type="presOf" srcId="{CF95E90C-39BF-46B0-A0F1-3CD6CF3ACB59}" destId="{FE1C8E21-F5C2-455B-9351-BBE8EA9CC087}" srcOrd="1" destOrd="0" presId="urn:microsoft.com/office/officeart/2005/8/layout/list1"/>
    <dgm:cxn modelId="{9C4AAFAC-F096-4B87-A6EE-682C6939946A}" srcId="{CF95E90C-39BF-46B0-A0F1-3CD6CF3ACB59}" destId="{EEFD0D14-1903-4DD5-9225-0A69DF1F443D}" srcOrd="2" destOrd="0" parTransId="{677DC4AE-7131-4259-9E16-0B0B28E3B942}" sibTransId="{8606840B-3303-4E24-837D-AFBF3BAE0113}"/>
    <dgm:cxn modelId="{6AA5BEB6-80DB-49B4-85DF-9B45418F0BB9}" type="presOf" srcId="{317E4CF2-0960-45E4-A57F-213D429C8750}" destId="{C58E8C1F-AEC4-494E-B6F7-5CFA96257AA9}" srcOrd="0" destOrd="0" presId="urn:microsoft.com/office/officeart/2005/8/layout/list1"/>
    <dgm:cxn modelId="{D705CCCB-B232-435C-9F87-0220C4EE298F}" srcId="{3D54E9DB-A9B9-4F11-9086-354FB8EB9C6F}" destId="{FBFECDD6-BDDE-48E6-B1F2-8C020D377D7E}" srcOrd="1" destOrd="0" parTransId="{D4B6A29D-AD9F-4D32-AD60-2145ED478C1A}" sibTransId="{005064E0-3BDB-424A-AA09-10152763C00C}"/>
    <dgm:cxn modelId="{2A784DCC-43AC-41B0-9315-D8E390FE4A94}" type="presOf" srcId="{A4EF0FF4-BF69-4F46-B50C-B22C2FD96AAB}" destId="{628D99B6-873F-4EFC-88DE-38B98AADF4CB}" srcOrd="0" destOrd="0" presId="urn:microsoft.com/office/officeart/2005/8/layout/list1"/>
    <dgm:cxn modelId="{4859CBD5-FE7B-47B5-A79A-2151F999EEB7}" type="presOf" srcId="{FBFECDD6-BDDE-48E6-B1F2-8C020D377D7E}" destId="{EACE70B1-6F61-4BBB-B7D4-FF96982512C2}" srcOrd="0" destOrd="1" presId="urn:microsoft.com/office/officeart/2005/8/layout/list1"/>
    <dgm:cxn modelId="{C04A2EE4-3541-4706-A509-1FB83F44DB3A}" type="presOf" srcId="{41EF8135-12DB-4685-944A-5011C0D392CC}" destId="{D371E3D1-A82E-44B2-BACD-27E9A24F9AB2}" srcOrd="0" destOrd="1" presId="urn:microsoft.com/office/officeart/2005/8/layout/list1"/>
    <dgm:cxn modelId="{758F44EC-FBA7-4F4E-9014-E73B01C5F92E}" type="presOf" srcId="{3D54E9DB-A9B9-4F11-9086-354FB8EB9C6F}" destId="{35AC93C4-91E3-41D0-A403-70313B2E0CBC}" srcOrd="1" destOrd="0" presId="urn:microsoft.com/office/officeart/2005/8/layout/list1"/>
    <dgm:cxn modelId="{3F96B8F5-95C4-4922-A575-83221A8296F9}" srcId="{3D54E9DB-A9B9-4F11-9086-354FB8EB9C6F}" destId="{B2D04F27-00C3-40B9-9251-6DF18C662F4F}" srcOrd="2" destOrd="0" parTransId="{CC5EF9F9-2C1D-4BA0-8AFE-1012745C6BB4}" sibTransId="{E2F2A180-C104-4700-987C-6AD89F3E17C2}"/>
    <dgm:cxn modelId="{8BA8F602-8751-4006-9E46-509929EBEE7C}" type="presParOf" srcId="{94093451-524F-45DA-B62C-9A6F2A311DD9}" destId="{5B77A698-CF24-4100-82B9-9F0B3C6C47B6}" srcOrd="0" destOrd="0" presId="urn:microsoft.com/office/officeart/2005/8/layout/list1"/>
    <dgm:cxn modelId="{FADC5963-F441-4E3F-A9C2-E0ACBCC32759}" type="presParOf" srcId="{5B77A698-CF24-4100-82B9-9F0B3C6C47B6}" destId="{7B51EE14-4350-4B6E-8825-7D2756CE35F9}" srcOrd="0" destOrd="0" presId="urn:microsoft.com/office/officeart/2005/8/layout/list1"/>
    <dgm:cxn modelId="{ECFDD06E-BFE8-4189-B4DB-3CB4ED581F4C}" type="presParOf" srcId="{5B77A698-CF24-4100-82B9-9F0B3C6C47B6}" destId="{FE1C8E21-F5C2-455B-9351-BBE8EA9CC087}" srcOrd="1" destOrd="0" presId="urn:microsoft.com/office/officeart/2005/8/layout/list1"/>
    <dgm:cxn modelId="{F265828C-C67F-43D8-A3C4-172485CE1689}" type="presParOf" srcId="{94093451-524F-45DA-B62C-9A6F2A311DD9}" destId="{D158AC5F-DF42-4B6E-9642-1A2C23537E7E}" srcOrd="1" destOrd="0" presId="urn:microsoft.com/office/officeart/2005/8/layout/list1"/>
    <dgm:cxn modelId="{DB03393E-4FDB-4C12-8630-DA3AF6BEC30D}" type="presParOf" srcId="{94093451-524F-45DA-B62C-9A6F2A311DD9}" destId="{628D99B6-873F-4EFC-88DE-38B98AADF4CB}" srcOrd="2" destOrd="0" presId="urn:microsoft.com/office/officeart/2005/8/layout/list1"/>
    <dgm:cxn modelId="{A6EA52B4-90A3-4CA1-9A48-7A39AD126AE9}" type="presParOf" srcId="{94093451-524F-45DA-B62C-9A6F2A311DD9}" destId="{6F79A392-A6D8-489F-8DAC-7A45B8624464}" srcOrd="3" destOrd="0" presId="urn:microsoft.com/office/officeart/2005/8/layout/list1"/>
    <dgm:cxn modelId="{4AA95E68-B15A-4E2A-BBD2-3B91B02E3DCA}" type="presParOf" srcId="{94093451-524F-45DA-B62C-9A6F2A311DD9}" destId="{2733DC6A-8166-44C1-B33F-D0330704D934}" srcOrd="4" destOrd="0" presId="urn:microsoft.com/office/officeart/2005/8/layout/list1"/>
    <dgm:cxn modelId="{65DF7D5B-60D4-4D64-AEB6-BEA1F72BE46A}" type="presParOf" srcId="{2733DC6A-8166-44C1-B33F-D0330704D934}" destId="{C58E8C1F-AEC4-494E-B6F7-5CFA96257AA9}" srcOrd="0" destOrd="0" presId="urn:microsoft.com/office/officeart/2005/8/layout/list1"/>
    <dgm:cxn modelId="{5A906D23-B3B5-460A-8F3C-DC38445840A1}" type="presParOf" srcId="{2733DC6A-8166-44C1-B33F-D0330704D934}" destId="{CD2B835F-0A22-4ADA-9D90-B560EE1C9189}" srcOrd="1" destOrd="0" presId="urn:microsoft.com/office/officeart/2005/8/layout/list1"/>
    <dgm:cxn modelId="{D0396839-0B68-46E0-B39B-2ECDE8E09A96}" type="presParOf" srcId="{94093451-524F-45DA-B62C-9A6F2A311DD9}" destId="{DF1F6A30-FC65-4CB4-B6C7-19D80024EE89}" srcOrd="5" destOrd="0" presId="urn:microsoft.com/office/officeart/2005/8/layout/list1"/>
    <dgm:cxn modelId="{E185B8DA-EE6F-401F-ADE3-070CD105B685}" type="presParOf" srcId="{94093451-524F-45DA-B62C-9A6F2A311DD9}" destId="{D371E3D1-A82E-44B2-BACD-27E9A24F9AB2}" srcOrd="6" destOrd="0" presId="urn:microsoft.com/office/officeart/2005/8/layout/list1"/>
    <dgm:cxn modelId="{C6D93EBD-3995-43AC-98F7-64ED7014FB8A}" type="presParOf" srcId="{94093451-524F-45DA-B62C-9A6F2A311DD9}" destId="{1752ACAE-1B7F-448A-BCCD-0A40DD2F6CCA}" srcOrd="7" destOrd="0" presId="urn:microsoft.com/office/officeart/2005/8/layout/list1"/>
    <dgm:cxn modelId="{56A03147-D712-49F3-B432-038178FCFE4D}" type="presParOf" srcId="{94093451-524F-45DA-B62C-9A6F2A311DD9}" destId="{5426263C-7E7F-4A80-91D6-FA5DAF684A36}" srcOrd="8" destOrd="0" presId="urn:microsoft.com/office/officeart/2005/8/layout/list1"/>
    <dgm:cxn modelId="{0AF97CA0-BFC7-4DCA-A03F-14F8D3E71C2B}" type="presParOf" srcId="{5426263C-7E7F-4A80-91D6-FA5DAF684A36}" destId="{F1A94D47-2D10-4751-BAB7-8B8C927EAEA6}" srcOrd="0" destOrd="0" presId="urn:microsoft.com/office/officeart/2005/8/layout/list1"/>
    <dgm:cxn modelId="{698DA3A5-ABC8-4F14-B59A-FCF716B0A478}" type="presParOf" srcId="{5426263C-7E7F-4A80-91D6-FA5DAF684A36}" destId="{35AC93C4-91E3-41D0-A403-70313B2E0CBC}" srcOrd="1" destOrd="0" presId="urn:microsoft.com/office/officeart/2005/8/layout/list1"/>
    <dgm:cxn modelId="{2D3714B4-DAEC-49D8-85B4-7E518F562A97}" type="presParOf" srcId="{94093451-524F-45DA-B62C-9A6F2A311DD9}" destId="{FA95B28F-E2C8-4F0E-ABA1-C548B17A6287}" srcOrd="9" destOrd="0" presId="urn:microsoft.com/office/officeart/2005/8/layout/list1"/>
    <dgm:cxn modelId="{E222ECA4-BE36-47EA-892F-334DCB27EE67}" type="presParOf" srcId="{94093451-524F-45DA-B62C-9A6F2A311DD9}" destId="{EACE70B1-6F61-4BBB-B7D4-FF96982512C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DC660-79FB-4604-940A-275F851D3DFF}">
      <dsp:nvSpPr>
        <dsp:cNvPr id="0" name=""/>
        <dsp:cNvSpPr/>
      </dsp:nvSpPr>
      <dsp:spPr>
        <a:xfrm>
          <a:off x="644" y="224904"/>
          <a:ext cx="2512739" cy="15076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New GCSA Member staff</a:t>
          </a:r>
        </a:p>
      </dsp:txBody>
      <dsp:txXfrm>
        <a:off x="644" y="224904"/>
        <a:ext cx="2512739" cy="1507643"/>
      </dsp:txXfrm>
    </dsp:sp>
    <dsp:sp modelId="{F29B4A82-E267-4295-853E-89017E57C0A2}">
      <dsp:nvSpPr>
        <dsp:cNvPr id="0" name=""/>
        <dsp:cNvSpPr/>
      </dsp:nvSpPr>
      <dsp:spPr>
        <a:xfrm>
          <a:off x="2764657" y="224904"/>
          <a:ext cx="2512739" cy="1507643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New municipal management</a:t>
          </a:r>
        </a:p>
      </dsp:txBody>
      <dsp:txXfrm>
        <a:off x="2764657" y="224904"/>
        <a:ext cx="2512739" cy="1507643"/>
      </dsp:txXfrm>
    </dsp:sp>
    <dsp:sp modelId="{B576FFAE-E493-42A5-B6B3-ADFCAACD1841}">
      <dsp:nvSpPr>
        <dsp:cNvPr id="0" name=""/>
        <dsp:cNvSpPr/>
      </dsp:nvSpPr>
      <dsp:spPr>
        <a:xfrm>
          <a:off x="644" y="1983821"/>
          <a:ext cx="2512739" cy="1507643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New council members &amp; commissioners</a:t>
          </a:r>
        </a:p>
      </dsp:txBody>
      <dsp:txXfrm>
        <a:off x="644" y="1983821"/>
        <a:ext cx="2512739" cy="1507643"/>
      </dsp:txXfrm>
    </dsp:sp>
    <dsp:sp modelId="{3444B626-02B3-4FF1-9B35-6BBE16308220}">
      <dsp:nvSpPr>
        <dsp:cNvPr id="0" name=""/>
        <dsp:cNvSpPr/>
      </dsp:nvSpPr>
      <dsp:spPr>
        <a:xfrm>
          <a:off x="2764657" y="1983821"/>
          <a:ext cx="2512739" cy="1507643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Refresher for experienced staff</a:t>
          </a:r>
        </a:p>
      </dsp:txBody>
      <dsp:txXfrm>
        <a:off x="2764657" y="1983821"/>
        <a:ext cx="2512739" cy="1507643"/>
      </dsp:txXfrm>
    </dsp:sp>
    <dsp:sp modelId="{EEC04CB1-5395-4CEC-AA6D-19AB2833BD6A}">
      <dsp:nvSpPr>
        <dsp:cNvPr id="0" name=""/>
        <dsp:cNvSpPr/>
      </dsp:nvSpPr>
      <dsp:spPr>
        <a:xfrm>
          <a:off x="1382650" y="3742739"/>
          <a:ext cx="2512739" cy="1507643"/>
        </a:xfrm>
        <a:prstGeom prst="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Help with training future staff</a:t>
          </a:r>
        </a:p>
      </dsp:txBody>
      <dsp:txXfrm>
        <a:off x="1382650" y="3742739"/>
        <a:ext cx="2512739" cy="15076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8CDB7-35C2-4DE2-8AEE-24175C2FEF51}">
      <dsp:nvSpPr>
        <dsp:cNvPr id="0" name=""/>
        <dsp:cNvSpPr/>
      </dsp:nvSpPr>
      <dsp:spPr>
        <a:xfrm>
          <a:off x="0" y="4121538"/>
          <a:ext cx="5278040" cy="135278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States – EPA delegates authority to states</a:t>
          </a:r>
        </a:p>
      </dsp:txBody>
      <dsp:txXfrm>
        <a:off x="0" y="4121538"/>
        <a:ext cx="5278040" cy="1352780"/>
      </dsp:txXfrm>
    </dsp:sp>
    <dsp:sp modelId="{0CF5D099-25A8-4B2D-A456-CE90B1F46E6B}">
      <dsp:nvSpPr>
        <dsp:cNvPr id="0" name=""/>
        <dsp:cNvSpPr/>
      </dsp:nvSpPr>
      <dsp:spPr>
        <a:xfrm rot="10800000">
          <a:off x="0" y="2061253"/>
          <a:ext cx="5278040" cy="2080576"/>
        </a:xfrm>
        <a:prstGeom prst="upArrowCallou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EPA – adopts water quality stormwater rules</a:t>
          </a:r>
        </a:p>
      </dsp:txBody>
      <dsp:txXfrm rot="10800000">
        <a:off x="0" y="2061253"/>
        <a:ext cx="5278040" cy="1351896"/>
      </dsp:txXfrm>
    </dsp:sp>
    <dsp:sp modelId="{F8910916-4D44-4787-BC18-5775EBA45005}">
      <dsp:nvSpPr>
        <dsp:cNvPr id="0" name=""/>
        <dsp:cNvSpPr/>
      </dsp:nvSpPr>
      <dsp:spPr>
        <a:xfrm rot="10800000">
          <a:off x="0" y="967"/>
          <a:ext cx="5278040" cy="2080576"/>
        </a:xfrm>
        <a:prstGeom prst="upArrowCallou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CWA - Congress passes 1972 Clean Water Act</a:t>
          </a:r>
        </a:p>
      </dsp:txBody>
      <dsp:txXfrm rot="10800000">
        <a:off x="0" y="967"/>
        <a:ext cx="5278040" cy="13518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92BBD-400E-4323-9F89-A3B6A8E1BF15}">
      <dsp:nvSpPr>
        <dsp:cNvPr id="0" name=""/>
        <dsp:cNvSpPr/>
      </dsp:nvSpPr>
      <dsp:spPr>
        <a:xfrm>
          <a:off x="0" y="3558996"/>
          <a:ext cx="4941519" cy="23350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Three Components:</a:t>
          </a:r>
        </a:p>
      </dsp:txBody>
      <dsp:txXfrm>
        <a:off x="0" y="3558996"/>
        <a:ext cx="4941519" cy="1260947"/>
      </dsp:txXfrm>
    </dsp:sp>
    <dsp:sp modelId="{BD31B8AC-0634-4712-89FD-5BBD06452106}">
      <dsp:nvSpPr>
        <dsp:cNvPr id="0" name=""/>
        <dsp:cNvSpPr/>
      </dsp:nvSpPr>
      <dsp:spPr>
        <a:xfrm>
          <a:off x="2412" y="4773242"/>
          <a:ext cx="1645564" cy="107414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Designation of Beneficial Uses</a:t>
          </a:r>
        </a:p>
      </dsp:txBody>
      <dsp:txXfrm>
        <a:off x="2412" y="4773242"/>
        <a:ext cx="1645564" cy="1074140"/>
      </dsp:txXfrm>
    </dsp:sp>
    <dsp:sp modelId="{E9995D9B-D6C5-455F-B305-C4ED44F6B5E4}">
      <dsp:nvSpPr>
        <dsp:cNvPr id="0" name=""/>
        <dsp:cNvSpPr/>
      </dsp:nvSpPr>
      <dsp:spPr>
        <a:xfrm>
          <a:off x="1647977" y="4773242"/>
          <a:ext cx="1645564" cy="1074140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Narrative &amp; numerical criteria</a:t>
          </a:r>
        </a:p>
      </dsp:txBody>
      <dsp:txXfrm>
        <a:off x="1647977" y="4773242"/>
        <a:ext cx="1645564" cy="1074140"/>
      </dsp:txXfrm>
    </dsp:sp>
    <dsp:sp modelId="{9EB53347-60C3-4E48-9D67-657146E0D281}">
      <dsp:nvSpPr>
        <dsp:cNvPr id="0" name=""/>
        <dsp:cNvSpPr/>
      </dsp:nvSpPr>
      <dsp:spPr>
        <a:xfrm>
          <a:off x="3293541" y="4773242"/>
          <a:ext cx="1645564" cy="1074140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Anti-degradation </a:t>
          </a:r>
        </a:p>
      </dsp:txBody>
      <dsp:txXfrm>
        <a:off x="3293541" y="4773242"/>
        <a:ext cx="1645564" cy="1074140"/>
      </dsp:txXfrm>
    </dsp:sp>
    <dsp:sp modelId="{4496D6FF-AF59-464A-A727-455FE9EEA25B}">
      <dsp:nvSpPr>
        <dsp:cNvPr id="0" name=""/>
        <dsp:cNvSpPr/>
      </dsp:nvSpPr>
      <dsp:spPr>
        <a:xfrm rot="10800000">
          <a:off x="0" y="2659"/>
          <a:ext cx="4941519" cy="3591364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OWRB – Lead agency over WQS</a:t>
          </a:r>
        </a:p>
      </dsp:txBody>
      <dsp:txXfrm rot="10800000">
        <a:off x="0" y="2659"/>
        <a:ext cx="4941519" cy="23335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D99B6-873F-4EFC-88DE-38B98AADF4CB}">
      <dsp:nvSpPr>
        <dsp:cNvPr id="0" name=""/>
        <dsp:cNvSpPr/>
      </dsp:nvSpPr>
      <dsp:spPr>
        <a:xfrm>
          <a:off x="0" y="326513"/>
          <a:ext cx="5430033" cy="15860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1431" tIns="395732" rIns="421431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Treated wastewater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Have discharge permits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Technology-based pollution reduction</a:t>
          </a:r>
        </a:p>
      </dsp:txBody>
      <dsp:txXfrm>
        <a:off x="0" y="326513"/>
        <a:ext cx="5430033" cy="1586025"/>
      </dsp:txXfrm>
    </dsp:sp>
    <dsp:sp modelId="{FE1C8E21-F5C2-455B-9351-BBE8EA9CC087}">
      <dsp:nvSpPr>
        <dsp:cNvPr id="0" name=""/>
        <dsp:cNvSpPr/>
      </dsp:nvSpPr>
      <dsp:spPr>
        <a:xfrm>
          <a:off x="271501" y="46073"/>
          <a:ext cx="3801023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670" tIns="0" rIns="14367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Point Sources:</a:t>
          </a:r>
        </a:p>
      </dsp:txBody>
      <dsp:txXfrm>
        <a:off x="298881" y="73453"/>
        <a:ext cx="3746263" cy="506120"/>
      </dsp:txXfrm>
    </dsp:sp>
    <dsp:sp modelId="{D371E3D1-A82E-44B2-BACD-27E9A24F9AB2}">
      <dsp:nvSpPr>
        <dsp:cNvPr id="0" name=""/>
        <dsp:cNvSpPr/>
      </dsp:nvSpPr>
      <dsp:spPr>
        <a:xfrm>
          <a:off x="0" y="2295579"/>
          <a:ext cx="5430033" cy="15860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1431" tIns="395732" rIns="421431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Untreated runoff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No discharge permits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Voluntary pollution reduction</a:t>
          </a:r>
        </a:p>
      </dsp:txBody>
      <dsp:txXfrm>
        <a:off x="0" y="2295579"/>
        <a:ext cx="5430033" cy="1586025"/>
      </dsp:txXfrm>
    </dsp:sp>
    <dsp:sp modelId="{CD2B835F-0A22-4ADA-9D90-B560EE1C9189}">
      <dsp:nvSpPr>
        <dsp:cNvPr id="0" name=""/>
        <dsp:cNvSpPr/>
      </dsp:nvSpPr>
      <dsp:spPr>
        <a:xfrm>
          <a:off x="271501" y="2015139"/>
          <a:ext cx="3801023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670" tIns="0" rIns="14367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Nonpoint Sources:</a:t>
          </a:r>
        </a:p>
      </dsp:txBody>
      <dsp:txXfrm>
        <a:off x="298881" y="2042519"/>
        <a:ext cx="3746263" cy="506120"/>
      </dsp:txXfrm>
    </dsp:sp>
    <dsp:sp modelId="{EACE70B1-6F61-4BBB-B7D4-FF96982512C2}">
      <dsp:nvSpPr>
        <dsp:cNvPr id="0" name=""/>
        <dsp:cNvSpPr/>
      </dsp:nvSpPr>
      <dsp:spPr>
        <a:xfrm>
          <a:off x="0" y="4264644"/>
          <a:ext cx="5430033" cy="15860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1431" tIns="395732" rIns="421431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Untreated runoff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Many have discharge permits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BMP-based pollution reduction</a:t>
          </a:r>
        </a:p>
      </dsp:txBody>
      <dsp:txXfrm>
        <a:off x="0" y="4264644"/>
        <a:ext cx="5430033" cy="1586025"/>
      </dsp:txXfrm>
    </dsp:sp>
    <dsp:sp modelId="{35AC93C4-91E3-41D0-A403-70313B2E0CBC}">
      <dsp:nvSpPr>
        <dsp:cNvPr id="0" name=""/>
        <dsp:cNvSpPr/>
      </dsp:nvSpPr>
      <dsp:spPr>
        <a:xfrm>
          <a:off x="271501" y="3984204"/>
          <a:ext cx="3801023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670" tIns="0" rIns="14367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Stormwater Point Sources:</a:t>
          </a:r>
        </a:p>
      </dsp:txBody>
      <dsp:txXfrm>
        <a:off x="298881" y="4011584"/>
        <a:ext cx="3746263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619AC89B-F2AB-4E4D-AF54-F6B80D19B58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81532"/>
            <a:ext cx="5621020" cy="3666708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DCED1BD1-7ED9-4779-8663-02A4C0A93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50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9D33-E29C-4859-835A-564245DCB6D7}" type="datetime1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522-B4B7-4C19-8300-6A65E702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5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39E2-84EC-46C2-96FE-84B98381AED0}" type="datetime1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522-B4B7-4C19-8300-6A65E702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35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F1C0-37E6-4BDA-B6C8-87048CCF1D1F}" type="datetime1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522-B4B7-4C19-8300-6A65E702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7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E6AB-4DAF-4A09-A429-50D8F7613D2C}" type="datetime1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522-B4B7-4C19-8300-6A65E702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6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54A9-A3BC-4670-A00F-37A7C2BA4768}" type="datetime1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522-B4B7-4C19-8300-6A65E702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33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2726-4030-4B29-A3B8-BE252EA5AF7C}" type="datetime1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522-B4B7-4C19-8300-6A65E702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1EE81-6C8B-4B81-B8F9-231C7D7FC72A}" type="datetime1">
              <a:rPr lang="en-US" smtClean="0"/>
              <a:t>7/14/2020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522-B4B7-4C19-8300-6A65E702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09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BDD3C-4B99-4F6B-9CC1-FA87D8C0DCAB}" type="datetime1">
              <a:rPr lang="en-US" smtClean="0"/>
              <a:t>7/14/2020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522-B4B7-4C19-8300-6A65E702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46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13F0-5075-4958-ABA1-74EB03B2EB18}" type="datetime1">
              <a:rPr lang="en-US" smtClean="0"/>
              <a:t>7/14/2020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522-B4B7-4C19-8300-6A65E702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8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78732-4443-42CF-8EA1-77417894AFB6}" type="datetime1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522-B4B7-4C19-8300-6A65E702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65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82D14-E7F0-4171-92A5-98E34C0308D1}" type="datetime1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C9522-B4B7-4C19-8300-6A65E702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6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C583D-E6B0-409B-A37E-5948C170190E}" type="datetime1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C9522-B4B7-4C19-8300-6A65E702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2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audio" Target="../media/media13.m4a"/><Relationship Id="rId16" Type="http://schemas.openxmlformats.org/officeDocument/2006/relationships/image" Target="../media/image26.jpeg"/><Relationship Id="rId1" Type="http://schemas.microsoft.com/office/2007/relationships/media" Target="../media/media13.m4a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448055"/>
            <a:ext cx="2560777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D67CE6-126F-45FD-ADC6-A4E5D2C1D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930" y="731519"/>
            <a:ext cx="2133893" cy="32375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Water Quality and Urban Stormwater Pollution Basics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19227"/>
            <a:ext cx="2560777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452" y="448055"/>
            <a:ext cx="5766356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7B5A335-CDDB-4F9A-8651-4FEADE5BE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3707" y="686862"/>
            <a:ext cx="5417364" cy="54751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Video 1</a:t>
            </a:r>
          </a:p>
          <a:p>
            <a:pPr algn="l"/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Stormwater 101 Training</a:t>
            </a:r>
          </a:p>
          <a:p>
            <a:pPr algn="l">
              <a:spcBef>
                <a:spcPts val="1200"/>
              </a:spcBef>
              <a:tabLst>
                <a:tab pos="2398713" algn="l"/>
              </a:tabLst>
            </a:pPr>
            <a:r>
              <a:rPr lang="en-US" sz="2300" dirty="0"/>
              <a:t>Prepared by INCOG for</a:t>
            </a:r>
          </a:p>
          <a:p>
            <a:pPr algn="l"/>
            <a:r>
              <a:rPr lang="en-US" sz="2300" dirty="0"/>
              <a:t>Green Country Stormwater Alliance (GCSA)</a:t>
            </a:r>
          </a:p>
          <a:p>
            <a:pPr algn="l"/>
            <a:r>
              <a:rPr lang="en-US" sz="2300" dirty="0"/>
              <a:t>June 2020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3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823CA21-CCB4-490E-B9D8-40CA995EC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9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96"/>
    </mc:Choice>
    <mc:Fallback xmlns="">
      <p:transition spd="slow" advTm="4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4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P000558">
            <a:extLst>
              <a:ext uri="{FF2B5EF4-FFF2-40B4-BE49-F238E27FC236}">
                <a16:creationId xmlns:a16="http://schemas.microsoft.com/office/drawing/2014/main" id="{081A0693-1249-47B4-B365-229E19BE9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3345" r="26089" b="4"/>
          <a:stretch/>
        </p:blipFill>
        <p:spPr bwMode="auto">
          <a:xfrm>
            <a:off x="6396990" y="10"/>
            <a:ext cx="274701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</p:spPr>
      </p:pic>
      <p:pic>
        <p:nvPicPr>
          <p:cNvPr id="7" name="Picture 5" descr="MVC-016S">
            <a:extLst>
              <a:ext uri="{FF2B5EF4-FFF2-40B4-BE49-F238E27FC236}">
                <a16:creationId xmlns:a16="http://schemas.microsoft.com/office/drawing/2014/main" id="{CEFDC670-B072-445B-A4EE-7D558B772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0715" r="11189" b="4"/>
          <a:stretch/>
        </p:blipFill>
        <p:spPr bwMode="auto">
          <a:xfrm>
            <a:off x="3836485" y="10"/>
            <a:ext cx="3088583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5" name="Picture 3" descr="MVC-003F">
            <a:extLst>
              <a:ext uri="{FF2B5EF4-FFF2-40B4-BE49-F238E27FC236}">
                <a16:creationId xmlns:a16="http://schemas.microsoft.com/office/drawing/2014/main" id="{73D56CB8-1ABD-40B2-BCD6-7CE4D12C4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r="-3" b="13900"/>
          <a:stretch/>
        </p:blipFill>
        <p:spPr bwMode="auto">
          <a:xfrm>
            <a:off x="3876264" y="3456432"/>
            <a:ext cx="5267735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</p:spPr>
      </p:pic>
      <p:sp useBgFill="1">
        <p:nvSpPr>
          <p:cNvPr id="31" name="Freeform: Shape 16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5957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2" name="Freeform: Shape 18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37982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040FF-E150-48E5-9D60-36153148E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2179412"/>
            <a:ext cx="3765042" cy="2118268"/>
          </a:xfr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Pollutants From Local Businesses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4461119"/>
            <a:ext cx="376430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B228C-E0C8-414B-949B-FB9BEF936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6616" y="6356350"/>
            <a:ext cx="838200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Aft>
                <a:spcPts val="600"/>
              </a:spcAft>
            </a:pPr>
            <a:fld id="{C00C9522-B4B7-4C19-8300-6A65E702E97C}" type="slidenum">
              <a:rPr lang="en-US" sz="2400">
                <a:solidFill>
                  <a:schemeClr val="bg1"/>
                </a:solidFill>
              </a:rPr>
              <a:pPr defTabSz="914400">
                <a:spcAft>
                  <a:spcPts val="600"/>
                </a:spcAft>
              </a:pPr>
              <a:t>10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52E301F3-C965-47F9-AF2E-AD255C0B8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767" y="4661769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i="1" dirty="0">
                <a:solidFill>
                  <a:srgbClr val="9E480E"/>
                </a:solidFill>
              </a:rPr>
              <a:t>Industrial and Commercial Sites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AF3C5E8A-FE69-4125-9AC9-06E484412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772" y="5592762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i="1" dirty="0">
                <a:solidFill>
                  <a:srgbClr val="9E480E"/>
                </a:solidFill>
              </a:rPr>
              <a:t>Large and Small businesses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6B02CC9A-BB66-4B4B-9E8E-B775945C9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23" y="856326"/>
            <a:ext cx="358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100000"/>
              </a:spcBef>
              <a:spcAft>
                <a:spcPct val="20000"/>
              </a:spcAft>
            </a:pPr>
            <a:r>
              <a:rPr lang="en-US" sz="2400" i="1" dirty="0"/>
              <a:t>What most people think are the greatest sources of pollution.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D8728D8-FD1B-42C4-A2CB-37ED43D54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1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76"/>
    </mc:Choice>
    <mc:Fallback xmlns="">
      <p:transition spd="slow" advTm="3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7A87D8F-9102-4047-BDED-363F664A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80" y="633616"/>
            <a:ext cx="3390684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040FF-E150-48E5-9D60-36153148E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15" y="978408"/>
            <a:ext cx="3103275" cy="1106424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Pollutants From Homes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9173" y="1181536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10" y="2185416"/>
            <a:ext cx="2762390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CA26338E-BAEF-4D0C-AC4B-784006E4B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615" y="2368296"/>
            <a:ext cx="3103273" cy="3502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2200" i="1" dirty="0"/>
          </a:p>
          <a:p>
            <a:pPr indent="-228600" defTabSz="9144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 i="1" dirty="0"/>
              <a:t>Paints &amp; Solvents</a:t>
            </a:r>
          </a:p>
          <a:p>
            <a:pPr indent="-228600" defTabSz="9144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 i="1" dirty="0"/>
              <a:t>Fertilizers &amp; Pesticides</a:t>
            </a:r>
          </a:p>
          <a:p>
            <a:pPr indent="-228600" defTabSz="9144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 i="1" dirty="0"/>
              <a:t>Pet Waste (Pathogens)</a:t>
            </a:r>
          </a:p>
          <a:p>
            <a:pPr indent="-228600" defTabSz="9144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 i="1" dirty="0"/>
              <a:t>Oils &amp; Antifreeze</a:t>
            </a:r>
          </a:p>
          <a:p>
            <a:pPr indent="-228600" defTabSz="9144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 i="1" dirty="0"/>
              <a:t>Yard Leaves &amp; Grass</a:t>
            </a:r>
          </a:p>
          <a:p>
            <a:pPr indent="-228600" defTabSz="9144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 i="1" dirty="0"/>
              <a:t>Swimming Pools</a:t>
            </a:r>
          </a:p>
        </p:txBody>
      </p:sp>
      <p:pic>
        <p:nvPicPr>
          <p:cNvPr id="10" name="Picture 4" descr="epa2">
            <a:extLst>
              <a:ext uri="{FF2B5EF4-FFF2-40B4-BE49-F238E27FC236}">
                <a16:creationId xmlns:a16="http://schemas.microsoft.com/office/drawing/2014/main" id="{37051D6F-9FF9-4501-83C0-51DA61D7C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658" r="11978"/>
          <a:stretch/>
        </p:blipFill>
        <p:spPr bwMode="auto">
          <a:xfrm>
            <a:off x="3883071" y="633616"/>
            <a:ext cx="2231979" cy="2057400"/>
          </a:xfrm>
          <a:prstGeom prst="rect">
            <a:avLst/>
          </a:prstGeom>
          <a:noFill/>
        </p:spPr>
      </p:pic>
      <p:pic>
        <p:nvPicPr>
          <p:cNvPr id="11" name="Picture 7" descr="094">
            <a:extLst>
              <a:ext uri="{FF2B5EF4-FFF2-40B4-BE49-F238E27FC236}">
                <a16:creationId xmlns:a16="http://schemas.microsoft.com/office/drawing/2014/main" id="{DA99C873-8E9C-409A-9941-8D20D6A4F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6657" r="16469" b="1"/>
          <a:stretch/>
        </p:blipFill>
        <p:spPr bwMode="auto">
          <a:xfrm>
            <a:off x="3883070" y="2791980"/>
            <a:ext cx="2231980" cy="3337560"/>
          </a:xfrm>
          <a:prstGeom prst="rect">
            <a:avLst/>
          </a:prstGeom>
          <a:noFill/>
        </p:spPr>
      </p:pic>
      <p:pic>
        <p:nvPicPr>
          <p:cNvPr id="9" name="Picture 3" descr="paint cans">
            <a:extLst>
              <a:ext uri="{FF2B5EF4-FFF2-40B4-BE49-F238E27FC236}">
                <a16:creationId xmlns:a16="http://schemas.microsoft.com/office/drawing/2014/main" id="{716F21EB-99BB-47D0-8CE2-C9A212BD7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16339" r="14964" b="-2"/>
          <a:stretch/>
        </p:blipFill>
        <p:spPr bwMode="auto">
          <a:xfrm>
            <a:off x="6200534" y="633617"/>
            <a:ext cx="2636285" cy="3266970"/>
          </a:xfrm>
          <a:prstGeom prst="rect">
            <a:avLst/>
          </a:prstGeom>
          <a:noFill/>
        </p:spPr>
      </p:pic>
      <p:pic>
        <p:nvPicPr>
          <p:cNvPr id="12" name="Picture 8" descr="Pet%20Waste">
            <a:extLst>
              <a:ext uri="{FF2B5EF4-FFF2-40B4-BE49-F238E27FC236}">
                <a16:creationId xmlns:a16="http://schemas.microsoft.com/office/drawing/2014/main" id="{0E3AB413-A2F6-4B76-9420-D2C25403B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17423" r="-1" b="-1"/>
          <a:stretch/>
        </p:blipFill>
        <p:spPr bwMode="auto">
          <a:xfrm>
            <a:off x="6200534" y="4001192"/>
            <a:ext cx="2636285" cy="212834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B228C-E0C8-414B-949B-FB9BEF936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Aft>
                <a:spcPts val="600"/>
              </a:spcAft>
            </a:pPr>
            <a:fld id="{C00C9522-B4B7-4C19-8300-6A65E702E97C}" type="slidenum"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11</a:t>
            </a:fld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0F82B619-8157-4A53-92C1-513249590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456" y="917319"/>
            <a:ext cx="2133600" cy="4979988"/>
          </a:xfrm>
          <a:prstGeom prst="rect">
            <a:avLst/>
          </a:prstGeom>
          <a:solidFill>
            <a:srgbClr val="003366">
              <a:alpha val="62000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i="1" dirty="0">
                <a:solidFill>
                  <a:srgbClr val="FFFFCC"/>
                </a:solidFill>
              </a:rPr>
              <a:t>Toxics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3200" i="1" dirty="0">
                <a:solidFill>
                  <a:srgbClr val="FFFFCC"/>
                </a:solidFill>
              </a:rPr>
              <a:t>Nutrients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3200" i="1" dirty="0">
                <a:solidFill>
                  <a:srgbClr val="FFFFCC"/>
                </a:solidFill>
              </a:rPr>
              <a:t>Sediment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3200" i="1" dirty="0">
                <a:solidFill>
                  <a:srgbClr val="FFFFCC"/>
                </a:solidFill>
              </a:rPr>
              <a:t>pH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3200" i="1" dirty="0">
                <a:solidFill>
                  <a:srgbClr val="FFFFCC"/>
                </a:solidFill>
              </a:rPr>
              <a:t>Oils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3200" i="1" dirty="0">
                <a:solidFill>
                  <a:srgbClr val="FFFFCC"/>
                </a:solidFill>
              </a:rPr>
              <a:t>Bacteria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3200" i="1" dirty="0">
                <a:solidFill>
                  <a:srgbClr val="FFFFCC"/>
                </a:solidFill>
              </a:rPr>
              <a:t>Trash</a:t>
            </a:r>
            <a:endParaRPr lang="en-US" sz="4400" i="1" dirty="0">
              <a:solidFill>
                <a:srgbClr val="FFFFCC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DEF2AF-2BCE-4F55-B59A-266F3B4C4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0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14"/>
    </mc:Choice>
    <mc:Fallback xmlns="">
      <p:transition spd="slow" advTm="3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8">
            <a:extLst>
              <a:ext uri="{FF2B5EF4-FFF2-40B4-BE49-F238E27FC236}">
                <a16:creationId xmlns:a16="http://schemas.microsoft.com/office/drawing/2014/main" id="{93E9B640-E416-40A1-A398-9B0FFD9BE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BB536-C88C-41A1-9706-2E2A148A5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557" y="1078492"/>
            <a:ext cx="2757424" cy="1193653"/>
          </a:xfr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Construction Site Runoff</a:t>
            </a:r>
          </a:p>
        </p:txBody>
      </p:sp>
      <p:pic>
        <p:nvPicPr>
          <p:cNvPr id="8" name="Picture 5" descr="P000138">
            <a:extLst>
              <a:ext uri="{FF2B5EF4-FFF2-40B4-BE49-F238E27FC236}">
                <a16:creationId xmlns:a16="http://schemas.microsoft.com/office/drawing/2014/main" id="{1D9A53E4-6868-4BEB-BDF3-995FB3045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180" r="29019" b="-4"/>
          <a:stretch/>
        </p:blipFill>
        <p:spPr bwMode="auto">
          <a:xfrm>
            <a:off x="22328" y="2625914"/>
            <a:ext cx="2722107" cy="4232086"/>
          </a:xfrm>
          <a:prstGeom prst="rect">
            <a:avLst/>
          </a:prstGeom>
          <a:noFill/>
        </p:spPr>
      </p:pic>
      <p:pic>
        <p:nvPicPr>
          <p:cNvPr id="7" name="Picture 2" descr="bg-constr">
            <a:extLst>
              <a:ext uri="{FF2B5EF4-FFF2-40B4-BE49-F238E27FC236}">
                <a16:creationId xmlns:a16="http://schemas.microsoft.com/office/drawing/2014/main" id="{D34E10B6-242A-461B-B4DE-FBCB37CB3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040" r="14614" b="-5"/>
          <a:stretch/>
        </p:blipFill>
        <p:spPr bwMode="auto">
          <a:xfrm>
            <a:off x="15690" y="0"/>
            <a:ext cx="2768992" cy="2723322"/>
          </a:xfrm>
          <a:prstGeom prst="rect">
            <a:avLst/>
          </a:prstGeom>
          <a:noFill/>
        </p:spPr>
      </p:pic>
      <p:pic>
        <p:nvPicPr>
          <p:cNvPr id="9" name="Picture 6" descr="turbidity 4">
            <a:extLst>
              <a:ext uri="{FF2B5EF4-FFF2-40B4-BE49-F238E27FC236}">
                <a16:creationId xmlns:a16="http://schemas.microsoft.com/office/drawing/2014/main" id="{9EAEAEEA-B440-4AD0-B20E-B2A23E88D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7512" r="21558"/>
          <a:stretch/>
        </p:blipFill>
        <p:spPr bwMode="auto">
          <a:xfrm>
            <a:off x="2729064" y="10"/>
            <a:ext cx="3246954" cy="6857990"/>
          </a:xfrm>
          <a:prstGeom prst="rect">
            <a:avLst/>
          </a:prstGeom>
          <a:noFill/>
        </p:spPr>
      </p:pic>
      <p:sp>
        <p:nvSpPr>
          <p:cNvPr id="31" name="Rectangle 20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585458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6938" y="4177748"/>
            <a:ext cx="2494043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925DB-0011-4E94-9F9F-288BDAFBC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7221" y="6356350"/>
            <a:ext cx="186553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Aft>
                <a:spcPts val="600"/>
              </a:spcAft>
            </a:pPr>
            <a:fld id="{C00C9522-B4B7-4C19-8300-6A65E702E97C}" type="slidenum"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12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922F54C1-0624-4508-8031-92ACBBB8C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505" y="1981200"/>
            <a:ext cx="1905000" cy="366713"/>
          </a:xfrm>
          <a:prstGeom prst="rect">
            <a:avLst/>
          </a:prstGeom>
          <a:solidFill>
            <a:srgbClr val="655535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i="1" dirty="0">
                <a:solidFill>
                  <a:srgbClr val="FFFFCC"/>
                </a:solidFill>
                <a:latin typeface="Tahoma" pitchFamily="34" charset="0"/>
              </a:rPr>
              <a:t>From Site…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B04D52F6-935B-49CE-8B5D-F4AB1B904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686" y="3666976"/>
            <a:ext cx="1905000" cy="366713"/>
          </a:xfrm>
          <a:prstGeom prst="rect">
            <a:avLst/>
          </a:prstGeom>
          <a:solidFill>
            <a:srgbClr val="655535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i="1" dirty="0">
                <a:solidFill>
                  <a:srgbClr val="FFFFCC"/>
                </a:solidFill>
                <a:latin typeface="Tahoma" pitchFamily="34" charset="0"/>
              </a:rPr>
              <a:t>To Stormdrain…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A7CA9A80-4F83-4B97-BEE4-CB3B02503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9009" y="2860964"/>
            <a:ext cx="1905000" cy="366713"/>
          </a:xfrm>
          <a:prstGeom prst="rect">
            <a:avLst/>
          </a:prstGeom>
          <a:solidFill>
            <a:srgbClr val="655535">
              <a:alpha val="7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i="1" dirty="0">
                <a:solidFill>
                  <a:srgbClr val="FFFFCC"/>
                </a:solidFill>
                <a:latin typeface="Tahoma" pitchFamily="34" charset="0"/>
              </a:rPr>
              <a:t>To Local Creek</a:t>
            </a:r>
          </a:p>
        </p:txBody>
      </p:sp>
      <p:sp>
        <p:nvSpPr>
          <p:cNvPr id="13" name="AutoShape 10">
            <a:extLst>
              <a:ext uri="{FF2B5EF4-FFF2-40B4-BE49-F238E27FC236}">
                <a16:creationId xmlns:a16="http://schemas.microsoft.com/office/drawing/2014/main" id="{D23C1C70-68B3-474B-AB7A-48274388C4E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037557" y="2741059"/>
            <a:ext cx="7620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11">
            <a:extLst>
              <a:ext uri="{FF2B5EF4-FFF2-40B4-BE49-F238E27FC236}">
                <a16:creationId xmlns:a16="http://schemas.microsoft.com/office/drawing/2014/main" id="{26C6EF43-31C7-4E1E-BF93-20DD1AE59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994" y="4759474"/>
            <a:ext cx="7620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7A230515-62B1-430C-B6EC-29D27F306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297" y="3138193"/>
            <a:ext cx="275742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000" i="1" dirty="0">
                <a:solidFill>
                  <a:schemeClr val="tx2"/>
                </a:solidFill>
              </a:rPr>
              <a:t>Sediment Clogs Stormdrains &amp;</a:t>
            </a:r>
          </a:p>
          <a:p>
            <a:pPr>
              <a:spcBef>
                <a:spcPct val="20000"/>
              </a:spcBef>
            </a:pPr>
            <a:r>
              <a:rPr lang="en-US" sz="3000" i="1" dirty="0">
                <a:solidFill>
                  <a:schemeClr val="tx2"/>
                </a:solidFill>
              </a:rPr>
              <a:t>Harms Stream Habitat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D105848-B5A8-450D-8F35-19F071CBE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0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96"/>
    </mc:Choice>
    <mc:Fallback xmlns="">
      <p:transition spd="slow" advTm="61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6" name="Picture 8" descr="Rabbi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9082" y="5552352"/>
            <a:ext cx="1386620" cy="1125538"/>
          </a:xfrm>
          <a:prstGeom prst="rect">
            <a:avLst/>
          </a:prstGeom>
          <a:noFill/>
        </p:spPr>
      </p:pic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798" y="6118151"/>
            <a:ext cx="1981199" cy="55974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fld id="{1C77448B-B054-4DE6-B365-192063C57D34}" type="slidenum">
              <a:rPr lang="en-US" sz="2400">
                <a:solidFill>
                  <a:schemeClr val="bg2">
                    <a:lumMod val="25000"/>
                  </a:schemeClr>
                </a:solidFill>
              </a:rPr>
              <a:pPr/>
              <a:t>13</a:t>
            </a:fld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0108"/>
            <a:ext cx="7162800" cy="638175"/>
          </a:xfrm>
          <a:solidFill>
            <a:schemeClr val="tx1">
              <a:alpha val="14999"/>
            </a:schemeClr>
          </a:solidFill>
          <a:ln w="6350" cap="flat" algn="ctr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800" dirty="0"/>
              <a:t>Urban / Suburban Bacteria Sources</a:t>
            </a:r>
          </a:p>
        </p:txBody>
      </p:sp>
      <p:pic>
        <p:nvPicPr>
          <p:cNvPr id="99331" name="Picture 3" descr="Dog in yar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0057" y="3143818"/>
            <a:ext cx="1920874" cy="2030708"/>
          </a:xfrm>
          <a:prstGeom prst="rect">
            <a:avLst/>
          </a:prstGeom>
          <a:noFill/>
        </p:spPr>
      </p:pic>
      <p:pic>
        <p:nvPicPr>
          <p:cNvPr id="99332" name="Picture 4" descr="canada_gees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4730" y="5550115"/>
            <a:ext cx="1339706" cy="1127775"/>
          </a:xfrm>
          <a:prstGeom prst="rect">
            <a:avLst/>
          </a:prstGeom>
          <a:noFill/>
        </p:spPr>
      </p:pic>
      <p:pic>
        <p:nvPicPr>
          <p:cNvPr id="99334" name="Picture 6" descr="feed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4730" y="3113447"/>
            <a:ext cx="1131887" cy="1200150"/>
          </a:xfrm>
          <a:prstGeom prst="rect">
            <a:avLst/>
          </a:prstGeom>
          <a:noFill/>
        </p:spPr>
      </p:pic>
      <p:pic>
        <p:nvPicPr>
          <p:cNvPr id="99335" name="Picture 7" descr="foxsquirrel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84730" y="4374138"/>
            <a:ext cx="1404352" cy="1112838"/>
          </a:xfrm>
          <a:prstGeom prst="rect">
            <a:avLst/>
          </a:prstGeom>
          <a:noFill/>
        </p:spPr>
      </p:pic>
      <p:pic>
        <p:nvPicPr>
          <p:cNvPr id="99337" name="Picture 9" descr="rice-field rat tra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4757" y="4376160"/>
            <a:ext cx="1320945" cy="1112838"/>
          </a:xfrm>
          <a:prstGeom prst="rect">
            <a:avLst/>
          </a:prstGeom>
          <a:noFill/>
        </p:spPr>
      </p:pic>
      <p:pic>
        <p:nvPicPr>
          <p:cNvPr id="99338" name="Picture 10" descr="mule de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18400" y="1600200"/>
            <a:ext cx="1244600" cy="1447800"/>
          </a:xfrm>
          <a:prstGeom prst="rect">
            <a:avLst/>
          </a:prstGeom>
          <a:noFill/>
        </p:spPr>
      </p:pic>
      <p:pic>
        <p:nvPicPr>
          <p:cNvPr id="99339" name="Picture 11" descr="jersey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10057" y="1527966"/>
            <a:ext cx="1920874" cy="1542325"/>
          </a:xfrm>
          <a:prstGeom prst="rect">
            <a:avLst/>
          </a:prstGeom>
          <a:noFill/>
        </p:spPr>
      </p:pic>
      <p:pic>
        <p:nvPicPr>
          <p:cNvPr id="99340" name="Picture 12" descr="opsinbarre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84729" y="1596122"/>
            <a:ext cx="1464399" cy="1447800"/>
          </a:xfrm>
          <a:prstGeom prst="rect">
            <a:avLst/>
          </a:prstGeom>
          <a:noFill/>
        </p:spPr>
      </p:pic>
      <p:pic>
        <p:nvPicPr>
          <p:cNvPr id="99341" name="Picture 13" descr="oaklodge-carrowkee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10056" y="5246470"/>
            <a:ext cx="1920874" cy="1440656"/>
          </a:xfrm>
          <a:prstGeom prst="rect">
            <a:avLst/>
          </a:prstGeom>
          <a:noFill/>
        </p:spPr>
      </p:pic>
      <p:pic>
        <p:nvPicPr>
          <p:cNvPr id="99344" name="Picture 16" descr="Sewerage_Overflow_Extreme_Close-u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4799" y="1600200"/>
            <a:ext cx="1981199" cy="1470092"/>
          </a:xfrm>
          <a:prstGeom prst="rect">
            <a:avLst/>
          </a:prstGeom>
          <a:noFill/>
        </p:spPr>
      </p:pic>
      <p:pic>
        <p:nvPicPr>
          <p:cNvPr id="99345" name="Picture 17" descr="ManholeCover-northeastward_12-14-01-AM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4800" y="3138048"/>
            <a:ext cx="1981200" cy="1360052"/>
          </a:xfrm>
          <a:prstGeom prst="rect">
            <a:avLst/>
          </a:prstGeom>
          <a:noFill/>
        </p:spPr>
      </p:pic>
      <p:pic>
        <p:nvPicPr>
          <p:cNvPr id="99347" name="Picture 19" descr="bg-dropinlet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4800" y="4569181"/>
            <a:ext cx="1981200" cy="1477888"/>
          </a:xfrm>
          <a:prstGeom prst="rect">
            <a:avLst/>
          </a:prstGeom>
          <a:noFill/>
        </p:spPr>
      </p:pic>
      <p:pic>
        <p:nvPicPr>
          <p:cNvPr id="99348" name="Picture 20" descr="12-22-H&amp;G-FPUD%20on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185890" y="3116622"/>
            <a:ext cx="1577109" cy="1193800"/>
          </a:xfrm>
          <a:prstGeom prst="rect">
            <a:avLst/>
          </a:prstGeom>
          <a:noFill/>
        </p:spPr>
      </p:pic>
      <p:sp>
        <p:nvSpPr>
          <p:cNvPr id="99349" name="Text Box 21"/>
          <p:cNvSpPr txBox="1">
            <a:spLocks noChangeArrowheads="1"/>
          </p:cNvSpPr>
          <p:nvPr/>
        </p:nvSpPr>
        <p:spPr bwMode="auto">
          <a:xfrm>
            <a:off x="6248400" y="1066800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u="sng">
                <a:latin typeface="Verdana" pitchFamily="34" charset="0"/>
              </a:rPr>
              <a:t>Uncontrollables</a:t>
            </a:r>
          </a:p>
        </p:txBody>
      </p:sp>
      <p:sp>
        <p:nvSpPr>
          <p:cNvPr id="99351" name="Text Box 23"/>
          <p:cNvSpPr txBox="1">
            <a:spLocks noChangeArrowheads="1"/>
          </p:cNvSpPr>
          <p:nvPr/>
        </p:nvSpPr>
        <p:spPr bwMode="auto">
          <a:xfrm>
            <a:off x="2590800" y="10668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u="sng">
                <a:latin typeface="Verdana" pitchFamily="34" charset="0"/>
              </a:rPr>
              <a:t>Partly Controllable</a:t>
            </a:r>
          </a:p>
        </p:txBody>
      </p:sp>
      <p:sp>
        <p:nvSpPr>
          <p:cNvPr id="99352" name="Text Box 24"/>
          <p:cNvSpPr txBox="1">
            <a:spLocks noChangeArrowheads="1"/>
          </p:cNvSpPr>
          <p:nvPr/>
        </p:nvSpPr>
        <p:spPr bwMode="auto">
          <a:xfrm>
            <a:off x="228600" y="1066800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u="sng">
                <a:latin typeface="Verdana" pitchFamily="34" charset="0"/>
              </a:rPr>
              <a:t>Controllable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88C638F-3DBD-4340-9FF4-7639FE624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8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i000768">
            <a:extLst>
              <a:ext uri="{FF2B5EF4-FFF2-40B4-BE49-F238E27FC236}">
                <a16:creationId xmlns:a16="http://schemas.microsoft.com/office/drawing/2014/main" id="{7BF595F8-B01C-4AF6-B6E0-3833CF310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63" r="18428" b="1"/>
          <a:stretch/>
        </p:blipFill>
        <p:spPr bwMode="auto">
          <a:xfrm>
            <a:off x="1922044" y="1"/>
            <a:ext cx="7221956" cy="6857999"/>
          </a:xfrm>
          <a:prstGeom prst="rect">
            <a:avLst/>
          </a:prstGeom>
          <a:noFill/>
        </p:spPr>
      </p:pic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506573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4465335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BB536-C88C-41A1-9706-2E2A148A5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342006"/>
            <a:ext cx="2909424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/>
              <a:t>This Ends Video 1… Thanks 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925DB-0011-4E94-9F9F-288BDAFBC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432" y="6347114"/>
            <a:ext cx="620568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Aft>
                <a:spcPts val="600"/>
              </a:spcAft>
              <a:defRPr/>
            </a:pPr>
            <a:fld id="{C00C9522-B4B7-4C19-8300-6A65E702E97C}" type="slidenum">
              <a:rPr lang="en-US" sz="240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14</a:t>
            </a:fld>
            <a:endParaRPr lang="en-US" sz="2400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C43324-3D55-4530-B8E6-9E58DB88B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44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4878"/>
    </mc:Choice>
    <mc:Fallback xmlns="">
      <p:transition spd="slow" advTm="24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448055"/>
            <a:ext cx="2560777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040FF-E150-48E5-9D60-36153148E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731519"/>
            <a:ext cx="2133893" cy="3237579"/>
          </a:xfrm>
        </p:spPr>
        <p:txBody>
          <a:bodyPr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Purpose of This Video Series</a:t>
            </a:r>
            <a:endParaRPr lang="en-US" sz="33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19227"/>
            <a:ext cx="2560777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B228C-E0C8-414B-949B-FB9BEF936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619" y="4756646"/>
            <a:ext cx="1485052" cy="1304059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C00C9522-B4B7-4C19-8300-6A65E702E97C}" type="slidenum">
              <a:rPr lang="en-US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</a:t>
            </a:fld>
            <a:endParaRPr lang="en-US" sz="3800">
              <a:solidFill>
                <a:srgbClr val="FFFF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452" y="448055"/>
            <a:ext cx="5766356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1D5E9ECF-82F2-4BE9-B556-C62A49D133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1509446"/>
              </p:ext>
            </p:extLst>
          </p:nvPr>
        </p:nvGraphicFramePr>
        <p:xfrm>
          <a:off x="3284934" y="687388"/>
          <a:ext cx="5278041" cy="5475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C784521-F7E2-442A-8088-41FCDFA9E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3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13"/>
    </mc:Choice>
    <mc:Fallback xmlns="">
      <p:transition spd="slow" advTm="64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448055"/>
            <a:ext cx="2560777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040FF-E150-48E5-9D60-36153148E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731519"/>
            <a:ext cx="2133893" cy="3237579"/>
          </a:xfrm>
        </p:spPr>
        <p:txBody>
          <a:bodyPr>
            <a:normAutofit/>
          </a:bodyPr>
          <a:lstStyle/>
          <a:p>
            <a:r>
              <a:rPr lang="en-US" sz="3300">
                <a:solidFill>
                  <a:srgbClr val="FFFFFF"/>
                </a:solidFill>
                <a:latin typeface="+mn-lt"/>
              </a:rPr>
              <a:t>Federal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19227"/>
            <a:ext cx="2560777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B228C-E0C8-414B-949B-FB9BEF936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619" y="4756646"/>
            <a:ext cx="1485052" cy="1304059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C00C9522-B4B7-4C19-8300-6A65E702E97C}" type="slidenum">
              <a:rPr lang="en-US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</a:t>
            </a:fld>
            <a:endParaRPr lang="en-US" sz="380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452" y="448055"/>
            <a:ext cx="5766356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1FD34E4-89A0-472C-B43E-0F7925C817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8097053"/>
              </p:ext>
            </p:extLst>
          </p:nvPr>
        </p:nvGraphicFramePr>
        <p:xfrm>
          <a:off x="3284934" y="687388"/>
          <a:ext cx="5278041" cy="5475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C38765-2D32-4BBC-9183-69A695462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44"/>
    </mc:Choice>
    <mc:Fallback xmlns="">
      <p:transition spd="slow" advTm="121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B4CE5841-C184-4A70-A609-5FE4A5078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040FF-E150-48E5-9D60-36153148E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49" y="1005863"/>
            <a:ext cx="3051636" cy="4148585"/>
          </a:xfrm>
          <a:solidFill>
            <a:schemeClr val="tx2">
              <a:lumMod val="40000"/>
              <a:lumOff val="60000"/>
            </a:schemeClr>
          </a:solidFill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br>
              <a:rPr lang="en-US" sz="4200" dirty="0">
                <a:latin typeface="+mn-lt"/>
              </a:rPr>
            </a:br>
            <a:r>
              <a:rPr lang="en-US" sz="4200" dirty="0">
                <a:latin typeface="+mn-lt"/>
              </a:rPr>
              <a:t>Oklahoma DEQ Permitting Authority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EDD58027-D5E4-4C46-BB5D-0935C7DC4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5310" y="470500"/>
            <a:ext cx="5187970" cy="522833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endParaRPr lang="en-US" sz="3000" dirty="0"/>
          </a:p>
          <a:p>
            <a:pPr>
              <a:spcBef>
                <a:spcPts val="2400"/>
              </a:spcBef>
            </a:pPr>
            <a:endParaRPr lang="en-US" sz="3000" dirty="0"/>
          </a:p>
          <a:p>
            <a:pPr>
              <a:spcBef>
                <a:spcPts val="600"/>
              </a:spcBef>
            </a:pPr>
            <a:r>
              <a:rPr lang="en-US" sz="3000" dirty="0"/>
              <a:t>WWTPs – municipal, industrial</a:t>
            </a:r>
          </a:p>
          <a:p>
            <a:pPr>
              <a:spcBef>
                <a:spcPts val="2400"/>
              </a:spcBef>
            </a:pPr>
            <a:r>
              <a:rPr lang="en-US" sz="3000" dirty="0"/>
              <a:t>Stormwater – Phase I and II</a:t>
            </a:r>
          </a:p>
          <a:p>
            <a:pPr>
              <a:spcBef>
                <a:spcPts val="2400"/>
              </a:spcBef>
            </a:pPr>
            <a:r>
              <a:rPr lang="en-US" sz="3000" dirty="0"/>
              <a:t>Tribes – EPA authority</a:t>
            </a:r>
          </a:p>
          <a:p>
            <a:pPr>
              <a:spcBef>
                <a:spcPts val="2400"/>
              </a:spcBef>
            </a:pPr>
            <a:r>
              <a:rPr lang="en-US" sz="3000" dirty="0"/>
              <a:t>Oil &amp; Gas – Corp. Commission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D1AAA2C-FBBE-42AA-B869-31D524B76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6120654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F937BBF-9326-4230-AB1B-F1795E350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180844" y="4526064"/>
            <a:ext cx="54864" cy="3154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B228C-E0C8-414B-949B-FB9BEF936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5110" y="6356350"/>
            <a:ext cx="20574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C00C9522-B4B7-4C19-8300-6A65E702E97C}" type="slidenum"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BAB8F56-65B6-44AD-A344-6CC0A4AB4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42"/>
    </mc:Choice>
    <mc:Fallback xmlns="">
      <p:transition spd="slow" advTm="42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3746" y="303591"/>
            <a:ext cx="325149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040FF-E150-48E5-9D60-36153148E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637125"/>
            <a:ext cx="2851707" cy="5256371"/>
          </a:xfrm>
        </p:spPr>
        <p:txBody>
          <a:bodyPr>
            <a:normAutofit/>
          </a:bodyPr>
          <a:lstStyle/>
          <a:p>
            <a:r>
              <a:rPr lang="en-US" sz="4200">
                <a:latin typeface="+mn-lt"/>
              </a:rPr>
              <a:t>Oklahoma Water Quality Standards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B228C-E0C8-414B-949B-FB9BEF936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17805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C00C9522-B4B7-4C19-8300-6A65E702E97C}" type="slidenum">
              <a:rPr lang="en-US" sz="24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sz="2400" dirty="0">
              <a:solidFill>
                <a:srgbClr val="898989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015CE08-146B-4682-ADC0-DE992B8FAC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62935"/>
              </p:ext>
            </p:extLst>
          </p:nvPr>
        </p:nvGraphicFramePr>
        <p:xfrm>
          <a:off x="3875238" y="303591"/>
          <a:ext cx="4941519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7702427-23A3-44B1-85BF-5B06E66DD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83"/>
    </mc:Choice>
    <mc:Fallback xmlns="">
      <p:transition spd="slow" advTm="95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040FF-E150-48E5-9D60-36153148E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15" y="364836"/>
            <a:ext cx="5605629" cy="994172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WQS Beneficial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58027-D5E4-4C46-BB5D-0935C7DC4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15" y="1431165"/>
            <a:ext cx="5891830" cy="5061999"/>
          </a:xfrm>
        </p:spPr>
        <p:txBody>
          <a:bodyPr anchor="ctr">
            <a:normAutofit/>
          </a:bodyPr>
          <a:lstStyle/>
          <a:p>
            <a:pPr marL="0" indent="-342900">
              <a:lnSpc>
                <a:spcPts val="3000"/>
              </a:lnSpc>
              <a:spcBef>
                <a:spcPts val="0"/>
              </a:spcBef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Public and Private 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Water Supply</a:t>
            </a:r>
          </a:p>
          <a:p>
            <a:pPr marL="342900" indent="-342900">
              <a:lnSpc>
                <a:spcPts val="3000"/>
              </a:lnSpc>
              <a:spcBef>
                <a:spcPts val="0"/>
              </a:spcBef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Emergency 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Water Supply</a:t>
            </a:r>
          </a:p>
          <a:p>
            <a:pPr marL="342900" indent="-342900">
              <a:lnSpc>
                <a:spcPts val="3000"/>
              </a:lnSpc>
              <a:spcBef>
                <a:spcPts val="0"/>
              </a:spcBef>
              <a:buFontTx/>
              <a:buChar char="•"/>
            </a:pP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Fish and Wildlife Propagation</a:t>
            </a:r>
          </a:p>
          <a:p>
            <a:pPr marL="742950" lvl="1" indent="-285750">
              <a:lnSpc>
                <a:spcPts val="3000"/>
              </a:lnSpc>
              <a:spcBef>
                <a:spcPts val="0"/>
              </a:spcBef>
              <a:buFontTx/>
              <a:buChar char="–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Habitat Limited Aquatic Community</a:t>
            </a:r>
          </a:p>
          <a:p>
            <a:pPr marL="742950" lvl="1" indent="-285750">
              <a:lnSpc>
                <a:spcPts val="3000"/>
              </a:lnSpc>
              <a:spcBef>
                <a:spcPts val="0"/>
              </a:spcBef>
              <a:buFontTx/>
              <a:buChar char="–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Warm Water Aquatic Community</a:t>
            </a:r>
          </a:p>
          <a:p>
            <a:pPr marL="742950" lvl="1" indent="-285750">
              <a:lnSpc>
                <a:spcPts val="3000"/>
              </a:lnSpc>
              <a:spcBef>
                <a:spcPts val="0"/>
              </a:spcBef>
              <a:buFontTx/>
              <a:buChar char="–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Cool Water Aquatic Community</a:t>
            </a:r>
          </a:p>
          <a:p>
            <a:pPr marL="742950" lvl="1" indent="-285750">
              <a:lnSpc>
                <a:spcPts val="3000"/>
              </a:lnSpc>
              <a:spcBef>
                <a:spcPts val="0"/>
              </a:spcBef>
              <a:buFontTx/>
              <a:buChar char="–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Trout Fishery (put and take)</a:t>
            </a:r>
          </a:p>
          <a:p>
            <a:pPr marL="342900" indent="-342900">
              <a:lnSpc>
                <a:spcPts val="3000"/>
              </a:lnSpc>
              <a:spcBef>
                <a:spcPts val="0"/>
              </a:spcBef>
              <a:buFontTx/>
              <a:buChar char="•"/>
            </a:pP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Recreation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(Primary and Secondary Body Contact)</a:t>
            </a:r>
          </a:p>
          <a:p>
            <a:pPr marL="342900" indent="-342900">
              <a:lnSpc>
                <a:spcPts val="3000"/>
              </a:lnSpc>
              <a:spcBef>
                <a:spcPts val="0"/>
              </a:spcBef>
              <a:buFontTx/>
              <a:buChar char="•"/>
            </a:pP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Agriculture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(Livestock and Irrigation)</a:t>
            </a:r>
          </a:p>
          <a:p>
            <a:pPr marL="342900" indent="-342900">
              <a:lnSpc>
                <a:spcPts val="3000"/>
              </a:lnSpc>
              <a:spcBef>
                <a:spcPts val="0"/>
              </a:spcBef>
              <a:buFontTx/>
              <a:buChar char="•"/>
            </a:pP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Aesthetics</a:t>
            </a:r>
          </a:p>
          <a:p>
            <a:pPr marL="342900" indent="-342900">
              <a:lnSpc>
                <a:spcPts val="3000"/>
              </a:lnSpc>
              <a:spcBef>
                <a:spcPts val="0"/>
              </a:spcBef>
              <a:buFontTx/>
              <a:buChar char="•"/>
            </a:pP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Navigation</a:t>
            </a:r>
          </a:p>
          <a:p>
            <a:pPr marL="342900" indent="-342900">
              <a:lnSpc>
                <a:spcPts val="3000"/>
              </a:lnSpc>
              <a:spcBef>
                <a:spcPts val="0"/>
              </a:spcBef>
              <a:buFontTx/>
              <a:buChar char="•"/>
            </a:pP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Fish Consumption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(human, water and fish)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Graphic 7" descr="Fish">
            <a:extLst>
              <a:ext uri="{FF2B5EF4-FFF2-40B4-BE49-F238E27FC236}">
                <a16:creationId xmlns:a16="http://schemas.microsoft.com/office/drawing/2014/main" id="{5668E5C0-9251-4438-B8A6-B4C435124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B228C-E0C8-414B-949B-FB9BEF936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76075" y="6415760"/>
            <a:ext cx="759278" cy="2738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C00C9522-B4B7-4C19-8300-6A65E702E97C}" type="slidenum">
              <a:rPr lang="en-US" sz="24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A2E9EC2-CB61-450C-823A-49EBC0A38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23"/>
    </mc:Choice>
    <mc:Fallback xmlns="">
      <p:transition spd="slow" advTm="102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0">
            <a:extLst>
              <a:ext uri="{FF2B5EF4-FFF2-40B4-BE49-F238E27FC236}">
                <a16:creationId xmlns:a16="http://schemas.microsoft.com/office/drawing/2014/main" id="{287F69AB-2350-44E3-9076-00265B93F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" y="1"/>
            <a:ext cx="729530" cy="1935307"/>
            <a:chOff x="10918968" y="713127"/>
            <a:chExt cx="1273032" cy="253283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70652AA-1C81-481C-856B-903714375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2">
              <a:extLst>
                <a:ext uri="{FF2B5EF4-FFF2-40B4-BE49-F238E27FC236}">
                  <a16:creationId xmlns:a16="http://schemas.microsoft.com/office/drawing/2014/main" id="{A2FF99B6-37BA-4650-B01D-799F02E31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9040FF-E150-48E5-9D60-36153148E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34" y="321734"/>
            <a:ext cx="4717473" cy="831001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Biocriteria WQS</a:t>
            </a:r>
          </a:p>
        </p:txBody>
      </p:sp>
      <p:pic>
        <p:nvPicPr>
          <p:cNvPr id="8" name="Graphic 7" descr="Fish">
            <a:extLst>
              <a:ext uri="{FF2B5EF4-FFF2-40B4-BE49-F238E27FC236}">
                <a16:creationId xmlns:a16="http://schemas.microsoft.com/office/drawing/2014/main" id="{5ED92EE4-6B9C-4851-9E52-7D6EBC0BE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500" y="2667063"/>
            <a:ext cx="2625817" cy="262581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DD58027-D5E4-4C46-BB5D-0935C7DC4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8240" y="1445340"/>
            <a:ext cx="5347854" cy="426630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400" dirty="0"/>
              <a:t>Addresses Stream Organisms: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i="1" dirty="0"/>
              <a:t>Macroinvertebrates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i="1" dirty="0"/>
              <a:t>Fish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400" dirty="0"/>
              <a:t>Compares biota to Reference Streams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400" dirty="0"/>
              <a:t>Biological “Metrics” are used</a:t>
            </a:r>
          </a:p>
          <a:p>
            <a:pPr marL="342900" indent="-342900">
              <a:spcBef>
                <a:spcPct val="60000"/>
              </a:spcBef>
              <a:buFontTx/>
              <a:buChar char="•"/>
            </a:pPr>
            <a:r>
              <a:rPr lang="en-US" sz="2400" dirty="0"/>
              <a:t>Biocriteria are used in 303(d) Listing</a:t>
            </a:r>
          </a:p>
          <a:p>
            <a:pPr marL="342900" indent="-342900">
              <a:spcBef>
                <a:spcPct val="60000"/>
              </a:spcBef>
              <a:buFontTx/>
              <a:buChar char="•"/>
            </a:pPr>
            <a:r>
              <a:rPr lang="en-US" sz="2400" dirty="0"/>
              <a:t>Biocriteria TMDLs are years away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B228C-E0C8-414B-949B-FB9BEF936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03999" y="6356350"/>
            <a:ext cx="20574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C00C9522-B4B7-4C19-8300-6A65E702E97C}" type="slidenum">
              <a:rPr lang="en-US" sz="2400" smtClean="0"/>
              <a:pPr>
                <a:spcAft>
                  <a:spcPts val="600"/>
                </a:spcAft>
              </a:pPr>
              <a:t>7</a:t>
            </a:fld>
            <a:endParaRPr lang="en-US" sz="24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A7D759-6BEF-4CBD-A325-BCFA77832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83455" y="4601497"/>
            <a:ext cx="760545" cy="2017580"/>
            <a:chOff x="11177940" y="4601497"/>
            <a:chExt cx="1014060" cy="2017580"/>
          </a:xfrm>
        </p:grpSpPr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317405EC-53E3-473A-8B42-B9475D057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03F2370-11B5-4E16-8AE5-B4854408B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5534D57-457C-425B-B2D4-762954FF7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4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56"/>
    </mc:Choice>
    <mc:Fallback xmlns="">
      <p:transition spd="slow" advTm="98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3746" y="303591"/>
            <a:ext cx="274320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040FF-E150-48E5-9D60-36153148E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637125"/>
            <a:ext cx="2372586" cy="5256371"/>
          </a:xfrm>
        </p:spPr>
        <p:txBody>
          <a:bodyPr>
            <a:normAutofit/>
          </a:bodyPr>
          <a:lstStyle/>
          <a:p>
            <a:r>
              <a:rPr lang="en-US">
                <a:latin typeface="+mn-lt"/>
              </a:rPr>
              <a:t>Point Source vs. Nonpoint Source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B228C-E0C8-414B-949B-FB9BEF936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C00C9522-B4B7-4C19-8300-6A65E702E97C}" type="slidenum">
              <a:rPr lang="en-US" sz="24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2400" dirty="0">
              <a:solidFill>
                <a:srgbClr val="898989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F5293D8-4082-4FE2-BCF3-34EF57CF22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7874131"/>
              </p:ext>
            </p:extLst>
          </p:nvPr>
        </p:nvGraphicFramePr>
        <p:xfrm>
          <a:off x="3386724" y="303591"/>
          <a:ext cx="5430033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D57E285-CD55-474C-8015-807DF8E9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4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32"/>
    </mc:Choice>
    <mc:Fallback xmlns="">
      <p:transition spd="slow" advTm="127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040FF-E150-48E5-9D60-36153148E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4236" y="1698171"/>
            <a:ext cx="2478781" cy="3635829"/>
          </a:xfr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800"/>
              </a:spcBef>
            </a:pP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Pollutants In Urban Stormwater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472CB72-F85D-41FD-A3BC-5073E9F356EC}"/>
              </a:ext>
            </a:extLst>
          </p:cNvPr>
          <p:cNvSpPr txBox="1">
            <a:spLocks noChangeArrowheads="1"/>
          </p:cNvSpPr>
          <p:nvPr/>
        </p:nvSpPr>
        <p:spPr>
          <a:xfrm>
            <a:off x="1145309" y="1144132"/>
            <a:ext cx="4196176" cy="53683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rgbClr val="002060"/>
              </a:buClr>
            </a:pPr>
            <a:r>
              <a:rPr lang="en-US" sz="2600" dirty="0"/>
              <a:t>Sediment</a:t>
            </a:r>
          </a:p>
          <a:p>
            <a:pPr>
              <a:spcBef>
                <a:spcPts val="1200"/>
              </a:spcBef>
              <a:buClr>
                <a:srgbClr val="002060"/>
              </a:buClr>
            </a:pPr>
            <a:r>
              <a:rPr lang="en-US" sz="2600" dirty="0"/>
              <a:t>Nutrients</a:t>
            </a:r>
          </a:p>
          <a:p>
            <a:pPr>
              <a:spcBef>
                <a:spcPts val="1200"/>
              </a:spcBef>
              <a:buClr>
                <a:srgbClr val="002060"/>
              </a:buClr>
            </a:pPr>
            <a:r>
              <a:rPr lang="en-US" sz="2600" dirty="0"/>
              <a:t>Pathogens</a:t>
            </a:r>
          </a:p>
          <a:p>
            <a:pPr>
              <a:spcBef>
                <a:spcPts val="1200"/>
              </a:spcBef>
              <a:buClr>
                <a:srgbClr val="002060"/>
              </a:buClr>
            </a:pPr>
            <a:r>
              <a:rPr lang="en-US" sz="2600" dirty="0"/>
              <a:t>Trash &amp; debris</a:t>
            </a:r>
          </a:p>
          <a:p>
            <a:pPr>
              <a:spcBef>
                <a:spcPts val="1800"/>
              </a:spcBef>
              <a:buClr>
                <a:srgbClr val="002060"/>
              </a:buClr>
            </a:pPr>
            <a:r>
              <a:rPr lang="en-US" sz="2600" dirty="0"/>
              <a:t>Road Salts</a:t>
            </a:r>
          </a:p>
          <a:p>
            <a:pPr>
              <a:spcBef>
                <a:spcPts val="1800"/>
              </a:spcBef>
              <a:buClr>
                <a:srgbClr val="002060"/>
              </a:buClr>
            </a:pPr>
            <a:r>
              <a:rPr lang="en-US" sz="2600" dirty="0"/>
              <a:t>Oil and Grease</a:t>
            </a:r>
          </a:p>
          <a:p>
            <a:pPr>
              <a:spcBef>
                <a:spcPts val="1800"/>
              </a:spcBef>
              <a:buClr>
                <a:srgbClr val="002060"/>
              </a:buClr>
            </a:pPr>
            <a:r>
              <a:rPr lang="en-US" sz="2600" dirty="0"/>
              <a:t>Heavy Metals</a:t>
            </a:r>
          </a:p>
          <a:p>
            <a:pPr>
              <a:spcBef>
                <a:spcPts val="1800"/>
              </a:spcBef>
              <a:buClr>
                <a:srgbClr val="002060"/>
              </a:buClr>
            </a:pPr>
            <a:r>
              <a:rPr lang="en-US" sz="2600" dirty="0"/>
              <a:t>Heat</a:t>
            </a:r>
          </a:p>
          <a:p>
            <a:pPr>
              <a:spcBef>
                <a:spcPts val="1800"/>
              </a:spcBef>
              <a:buClr>
                <a:srgbClr val="002060"/>
              </a:buClr>
            </a:pPr>
            <a:r>
              <a:rPr lang="en-US" sz="2600" dirty="0"/>
              <a:t>Petroleum</a:t>
            </a:r>
          </a:p>
          <a:p>
            <a:pPr>
              <a:spcBef>
                <a:spcPts val="1800"/>
              </a:spcBef>
              <a:buClr>
                <a:srgbClr val="002060"/>
              </a:buClr>
            </a:pPr>
            <a:r>
              <a:rPr lang="en-US" sz="2600" dirty="0"/>
              <a:t>Pesticides</a:t>
            </a:r>
          </a:p>
          <a:p>
            <a:pPr>
              <a:spcBef>
                <a:spcPts val="1800"/>
              </a:spcBef>
              <a:buClr>
                <a:srgbClr val="002060"/>
              </a:buClr>
            </a:pPr>
            <a:r>
              <a:rPr lang="en-US" sz="2600" dirty="0"/>
              <a:t>Other organics</a:t>
            </a:r>
          </a:p>
          <a:p>
            <a:pPr>
              <a:spcBef>
                <a:spcPts val="1200"/>
              </a:spcBef>
              <a:buClr>
                <a:srgbClr val="002060"/>
              </a:buClr>
            </a:pP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B228C-E0C8-414B-949B-FB9BEF936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203449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Aft>
                <a:spcPts val="600"/>
              </a:spcAft>
            </a:pPr>
            <a:fld id="{C00C9522-B4B7-4C19-8300-6A65E702E97C}" type="slidenum">
              <a:rPr lang="en-US" sz="2400" smtClean="0"/>
              <a:pPr defTabSz="914400">
                <a:spcAft>
                  <a:spcPts val="600"/>
                </a:spcAft>
              </a:pPr>
              <a:t>9</a:t>
            </a:fld>
            <a:endParaRPr lang="en-US" sz="2400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B1D0FC3-A693-493F-BE40-535A642273F0}"/>
              </a:ext>
            </a:extLst>
          </p:cNvPr>
          <p:cNvSpPr txBox="1">
            <a:spLocks noChangeArrowheads="1"/>
          </p:cNvSpPr>
          <p:nvPr/>
        </p:nvSpPr>
        <p:spPr>
          <a:xfrm>
            <a:off x="5030787" y="1524000"/>
            <a:ext cx="3884613" cy="47259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Clr>
                <a:srgbClr val="002060"/>
              </a:buClr>
            </a:pPr>
            <a:endParaRPr lang="en-US" sz="3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0DB04E-7961-4327-9C87-39834B9B8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3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31"/>
    </mc:Choice>
    <mc:Fallback xmlns="">
      <p:transition spd="slow" advTm="48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381</Words>
  <Application>Microsoft Office PowerPoint</Application>
  <PresentationFormat>On-screen Show (4:3)</PresentationFormat>
  <Paragraphs>119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Verdana</vt:lpstr>
      <vt:lpstr>Office Theme</vt:lpstr>
      <vt:lpstr>Water Quality and Urban Stormwater Pollution Basics </vt:lpstr>
      <vt:lpstr>Purpose of This Video Series</vt:lpstr>
      <vt:lpstr>Federal Level</vt:lpstr>
      <vt:lpstr> Oklahoma DEQ Permitting Authority</vt:lpstr>
      <vt:lpstr>Oklahoma Water Quality Standards</vt:lpstr>
      <vt:lpstr>WQS Beneficial Uses</vt:lpstr>
      <vt:lpstr>Biocriteria WQS</vt:lpstr>
      <vt:lpstr>Point Source vs. Nonpoint Source</vt:lpstr>
      <vt:lpstr> Pollutants In Urban Stormwater</vt:lpstr>
      <vt:lpstr>Pollutants From Local Businesses</vt:lpstr>
      <vt:lpstr>Pollutants From Homes</vt:lpstr>
      <vt:lpstr>Construction Site Runoff</vt:lpstr>
      <vt:lpstr>Urban / Suburban Bacteria Sources</vt:lpstr>
      <vt:lpstr>This Ends Video 1… Thanks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Quality and Urban Stormwater Pollution Basics</dc:title>
  <dc:creator>Richard Smith</dc:creator>
  <cp:lastModifiedBy>Seaman, Vernon</cp:lastModifiedBy>
  <cp:revision>34</cp:revision>
  <cp:lastPrinted>2020-07-14T17:10:59Z</cp:lastPrinted>
  <dcterms:created xsi:type="dcterms:W3CDTF">2020-06-09T21:19:25Z</dcterms:created>
  <dcterms:modified xsi:type="dcterms:W3CDTF">2020-07-14T17:11:29Z</dcterms:modified>
</cp:coreProperties>
</file>